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53" r:id="rId1"/>
    <p:sldMasterId id="2147483683" r:id="rId2"/>
    <p:sldMasterId id="2147483671" r:id="rId3"/>
    <p:sldMasterId id="2147483713" r:id="rId4"/>
  </p:sldMasterIdLst>
  <p:notesMasterIdLst>
    <p:notesMasterId r:id="rId15"/>
  </p:notesMasterIdLst>
  <p:handoutMasterIdLst>
    <p:handoutMasterId r:id="rId16"/>
  </p:handoutMasterIdLst>
  <p:sldIdLst>
    <p:sldId id="289" r:id="rId5"/>
    <p:sldId id="414" r:id="rId6"/>
    <p:sldId id="385" r:id="rId7"/>
    <p:sldId id="383" r:id="rId8"/>
    <p:sldId id="386" r:id="rId9"/>
    <p:sldId id="387" r:id="rId10"/>
    <p:sldId id="389" r:id="rId11"/>
    <p:sldId id="352" r:id="rId12"/>
    <p:sldId id="398" r:id="rId13"/>
    <p:sldId id="41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7" autoAdjust="0"/>
    <p:restoredTop sz="95246"/>
  </p:normalViewPr>
  <p:slideViewPr>
    <p:cSldViewPr snapToGrid="0">
      <p:cViewPr varScale="1">
        <p:scale>
          <a:sx n="118" d="100"/>
          <a:sy n="118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5EC41-ED4E-4710-A0CC-B9764BF61501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BCB15-1478-47B5-94A7-5CDA006FFA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1466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BF506-B8F4-4CED-9671-8CAB12F61CB8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ACFD9-8F38-4FE1-8F6B-FF872E83DC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3146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géné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93" y="-1788876"/>
            <a:ext cx="1667515" cy="6835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3" y="4693826"/>
            <a:ext cx="4072153" cy="179692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7177" r="19534" b="38752"/>
          <a:stretch/>
        </p:blipFill>
        <p:spPr>
          <a:xfrm>
            <a:off x="-9525" y="3381375"/>
            <a:ext cx="8904831" cy="3476626"/>
          </a:xfrm>
          <a:prstGeom prst="rect">
            <a:avLst/>
          </a:prstGeom>
        </p:spPr>
      </p:pic>
      <p:sp>
        <p:nvSpPr>
          <p:cNvPr id="21" name="Rectangle 6"/>
          <p:cNvSpPr/>
          <p:nvPr userDrawn="1"/>
        </p:nvSpPr>
        <p:spPr>
          <a:xfrm rot="17706326" flipV="1">
            <a:off x="1621003" y="-3485211"/>
            <a:ext cx="7192999" cy="11209734"/>
          </a:xfrm>
          <a:custGeom>
            <a:avLst/>
            <a:gdLst>
              <a:gd name="connsiteX0" fmla="*/ 0 w 5431297"/>
              <a:gd name="connsiteY0" fmla="*/ 0 h 12635170"/>
              <a:gd name="connsiteX1" fmla="*/ 5431297 w 5431297"/>
              <a:gd name="connsiteY1" fmla="*/ 0 h 12635170"/>
              <a:gd name="connsiteX2" fmla="*/ 5431297 w 5431297"/>
              <a:gd name="connsiteY2" fmla="*/ 12635170 h 12635170"/>
              <a:gd name="connsiteX3" fmla="*/ 0 w 5431297"/>
              <a:gd name="connsiteY3" fmla="*/ 12635170 h 12635170"/>
              <a:gd name="connsiteX4" fmla="*/ 0 w 5431297"/>
              <a:gd name="connsiteY4" fmla="*/ 0 h 12635170"/>
              <a:gd name="connsiteX0" fmla="*/ 0 w 5431297"/>
              <a:gd name="connsiteY0" fmla="*/ 0 h 12635170"/>
              <a:gd name="connsiteX1" fmla="*/ 5431297 w 5431297"/>
              <a:gd name="connsiteY1" fmla="*/ 0 h 12635170"/>
              <a:gd name="connsiteX2" fmla="*/ 3168848 w 5431297"/>
              <a:gd name="connsiteY2" fmla="*/ 11806511 h 12635170"/>
              <a:gd name="connsiteX3" fmla="*/ 0 w 5431297"/>
              <a:gd name="connsiteY3" fmla="*/ 12635170 h 12635170"/>
              <a:gd name="connsiteX4" fmla="*/ 0 w 5431297"/>
              <a:gd name="connsiteY4" fmla="*/ 0 h 12635170"/>
              <a:gd name="connsiteX0" fmla="*/ 0 w 5431297"/>
              <a:gd name="connsiteY0" fmla="*/ 0 h 12635170"/>
              <a:gd name="connsiteX1" fmla="*/ 5431297 w 5431297"/>
              <a:gd name="connsiteY1" fmla="*/ 0 h 12635170"/>
              <a:gd name="connsiteX2" fmla="*/ 3102017 w 5431297"/>
              <a:gd name="connsiteY2" fmla="*/ 11859347 h 12635170"/>
              <a:gd name="connsiteX3" fmla="*/ 0 w 5431297"/>
              <a:gd name="connsiteY3" fmla="*/ 12635170 h 12635170"/>
              <a:gd name="connsiteX4" fmla="*/ 0 w 5431297"/>
              <a:gd name="connsiteY4" fmla="*/ 0 h 12635170"/>
              <a:gd name="connsiteX0" fmla="*/ 0 w 7016110"/>
              <a:gd name="connsiteY0" fmla="*/ 0 h 12635170"/>
              <a:gd name="connsiteX1" fmla="*/ 7016110 w 7016110"/>
              <a:gd name="connsiteY1" fmla="*/ 3666768 h 12635170"/>
              <a:gd name="connsiteX2" fmla="*/ 3102017 w 7016110"/>
              <a:gd name="connsiteY2" fmla="*/ 11859347 h 12635170"/>
              <a:gd name="connsiteX3" fmla="*/ 0 w 7016110"/>
              <a:gd name="connsiteY3" fmla="*/ 12635170 h 12635170"/>
              <a:gd name="connsiteX4" fmla="*/ 0 w 7016110"/>
              <a:gd name="connsiteY4" fmla="*/ 0 h 12635170"/>
              <a:gd name="connsiteX0" fmla="*/ 0 w 7211444"/>
              <a:gd name="connsiteY0" fmla="*/ 0 h 10601913"/>
              <a:gd name="connsiteX1" fmla="*/ 7211444 w 7211444"/>
              <a:gd name="connsiteY1" fmla="*/ 1633511 h 10601913"/>
              <a:gd name="connsiteX2" fmla="*/ 3297351 w 7211444"/>
              <a:gd name="connsiteY2" fmla="*/ 9826090 h 10601913"/>
              <a:gd name="connsiteX3" fmla="*/ 195334 w 7211444"/>
              <a:gd name="connsiteY3" fmla="*/ 10601913 h 10601913"/>
              <a:gd name="connsiteX4" fmla="*/ 0 w 7211444"/>
              <a:gd name="connsiteY4" fmla="*/ 0 h 10601913"/>
              <a:gd name="connsiteX0" fmla="*/ 0 w 7211444"/>
              <a:gd name="connsiteY0" fmla="*/ 1323297 h 11925210"/>
              <a:gd name="connsiteX1" fmla="*/ 1040860 w 7211444"/>
              <a:gd name="connsiteY1" fmla="*/ 3344 h 11925210"/>
              <a:gd name="connsiteX2" fmla="*/ 7211444 w 7211444"/>
              <a:gd name="connsiteY2" fmla="*/ 2956808 h 11925210"/>
              <a:gd name="connsiteX3" fmla="*/ 3297351 w 7211444"/>
              <a:gd name="connsiteY3" fmla="*/ 11149387 h 11925210"/>
              <a:gd name="connsiteX4" fmla="*/ 195334 w 7211444"/>
              <a:gd name="connsiteY4" fmla="*/ 11925210 h 11925210"/>
              <a:gd name="connsiteX5" fmla="*/ 0 w 7211444"/>
              <a:gd name="connsiteY5" fmla="*/ 1323297 h 11925210"/>
              <a:gd name="connsiteX0" fmla="*/ 0 w 7192999"/>
              <a:gd name="connsiteY0" fmla="*/ 2046144 h 11924141"/>
              <a:gd name="connsiteX1" fmla="*/ 1022415 w 7192999"/>
              <a:gd name="connsiteY1" fmla="*/ 2275 h 11924141"/>
              <a:gd name="connsiteX2" fmla="*/ 7192999 w 7192999"/>
              <a:gd name="connsiteY2" fmla="*/ 2955739 h 11924141"/>
              <a:gd name="connsiteX3" fmla="*/ 3278906 w 7192999"/>
              <a:gd name="connsiteY3" fmla="*/ 11148318 h 11924141"/>
              <a:gd name="connsiteX4" fmla="*/ 176889 w 7192999"/>
              <a:gd name="connsiteY4" fmla="*/ 11924141 h 11924141"/>
              <a:gd name="connsiteX5" fmla="*/ 0 w 7192999"/>
              <a:gd name="connsiteY5" fmla="*/ 2046144 h 11924141"/>
              <a:gd name="connsiteX0" fmla="*/ 0 w 7192999"/>
              <a:gd name="connsiteY0" fmla="*/ 2047453 h 11925450"/>
              <a:gd name="connsiteX1" fmla="*/ 1022415 w 7192999"/>
              <a:gd name="connsiteY1" fmla="*/ 3584 h 11925450"/>
              <a:gd name="connsiteX2" fmla="*/ 7192999 w 7192999"/>
              <a:gd name="connsiteY2" fmla="*/ 2957048 h 11925450"/>
              <a:gd name="connsiteX3" fmla="*/ 3278906 w 7192999"/>
              <a:gd name="connsiteY3" fmla="*/ 11149627 h 11925450"/>
              <a:gd name="connsiteX4" fmla="*/ 176889 w 7192999"/>
              <a:gd name="connsiteY4" fmla="*/ 11925450 h 11925450"/>
              <a:gd name="connsiteX5" fmla="*/ 0 w 7192999"/>
              <a:gd name="connsiteY5" fmla="*/ 2047453 h 11925450"/>
              <a:gd name="connsiteX0" fmla="*/ 0 w 7192999"/>
              <a:gd name="connsiteY0" fmla="*/ 2043869 h 11921866"/>
              <a:gd name="connsiteX1" fmla="*/ 1022415 w 7192999"/>
              <a:gd name="connsiteY1" fmla="*/ 0 h 11921866"/>
              <a:gd name="connsiteX2" fmla="*/ 7192999 w 7192999"/>
              <a:gd name="connsiteY2" fmla="*/ 2953464 h 11921866"/>
              <a:gd name="connsiteX3" fmla="*/ 3278906 w 7192999"/>
              <a:gd name="connsiteY3" fmla="*/ 11146043 h 11921866"/>
              <a:gd name="connsiteX4" fmla="*/ 176889 w 7192999"/>
              <a:gd name="connsiteY4" fmla="*/ 11921866 h 11921866"/>
              <a:gd name="connsiteX5" fmla="*/ 0 w 7192999"/>
              <a:gd name="connsiteY5" fmla="*/ 2043869 h 11921866"/>
              <a:gd name="connsiteX0" fmla="*/ 0 w 7192999"/>
              <a:gd name="connsiteY0" fmla="*/ 2084282 h 11962279"/>
              <a:gd name="connsiteX1" fmla="*/ 936163 w 7192999"/>
              <a:gd name="connsiteY1" fmla="*/ 0 h 11962279"/>
              <a:gd name="connsiteX2" fmla="*/ 7192999 w 7192999"/>
              <a:gd name="connsiteY2" fmla="*/ 2993877 h 11962279"/>
              <a:gd name="connsiteX3" fmla="*/ 3278906 w 7192999"/>
              <a:gd name="connsiteY3" fmla="*/ 11186456 h 11962279"/>
              <a:gd name="connsiteX4" fmla="*/ 176889 w 7192999"/>
              <a:gd name="connsiteY4" fmla="*/ 11962279 h 11962279"/>
              <a:gd name="connsiteX5" fmla="*/ 0 w 7192999"/>
              <a:gd name="connsiteY5" fmla="*/ 2084282 h 11962279"/>
              <a:gd name="connsiteX0" fmla="*/ 0 w 7192999"/>
              <a:gd name="connsiteY0" fmla="*/ 2064434 h 11942431"/>
              <a:gd name="connsiteX1" fmla="*/ 964969 w 7192999"/>
              <a:gd name="connsiteY1" fmla="*/ 0 h 11942431"/>
              <a:gd name="connsiteX2" fmla="*/ 7192999 w 7192999"/>
              <a:gd name="connsiteY2" fmla="*/ 2974029 h 11942431"/>
              <a:gd name="connsiteX3" fmla="*/ 3278906 w 7192999"/>
              <a:gd name="connsiteY3" fmla="*/ 11166608 h 11942431"/>
              <a:gd name="connsiteX4" fmla="*/ 176889 w 7192999"/>
              <a:gd name="connsiteY4" fmla="*/ 11942431 h 11942431"/>
              <a:gd name="connsiteX5" fmla="*/ 0 w 7192999"/>
              <a:gd name="connsiteY5" fmla="*/ 2064434 h 11942431"/>
              <a:gd name="connsiteX0" fmla="*/ 0 w 7192999"/>
              <a:gd name="connsiteY0" fmla="*/ 2051906 h 11929903"/>
              <a:gd name="connsiteX1" fmla="*/ 978152 w 7192999"/>
              <a:gd name="connsiteY1" fmla="*/ 0 h 11929903"/>
              <a:gd name="connsiteX2" fmla="*/ 7192999 w 7192999"/>
              <a:gd name="connsiteY2" fmla="*/ 2961501 h 11929903"/>
              <a:gd name="connsiteX3" fmla="*/ 3278906 w 7192999"/>
              <a:gd name="connsiteY3" fmla="*/ 11154080 h 11929903"/>
              <a:gd name="connsiteX4" fmla="*/ 176889 w 7192999"/>
              <a:gd name="connsiteY4" fmla="*/ 11929903 h 11929903"/>
              <a:gd name="connsiteX5" fmla="*/ 0 w 7192999"/>
              <a:gd name="connsiteY5" fmla="*/ 2051906 h 11929903"/>
              <a:gd name="connsiteX0" fmla="*/ 0 w 7192999"/>
              <a:gd name="connsiteY0" fmla="*/ 2064434 h 11942431"/>
              <a:gd name="connsiteX1" fmla="*/ 964969 w 7192999"/>
              <a:gd name="connsiteY1" fmla="*/ 0 h 11942431"/>
              <a:gd name="connsiteX2" fmla="*/ 7192999 w 7192999"/>
              <a:gd name="connsiteY2" fmla="*/ 2974029 h 11942431"/>
              <a:gd name="connsiteX3" fmla="*/ 3278906 w 7192999"/>
              <a:gd name="connsiteY3" fmla="*/ 11166608 h 11942431"/>
              <a:gd name="connsiteX4" fmla="*/ 176889 w 7192999"/>
              <a:gd name="connsiteY4" fmla="*/ 11942431 h 11942431"/>
              <a:gd name="connsiteX5" fmla="*/ 0 w 7192999"/>
              <a:gd name="connsiteY5" fmla="*/ 2064434 h 11942431"/>
              <a:gd name="connsiteX0" fmla="*/ 0 w 7192999"/>
              <a:gd name="connsiteY0" fmla="*/ 2064434 h 11942431"/>
              <a:gd name="connsiteX1" fmla="*/ 964969 w 7192999"/>
              <a:gd name="connsiteY1" fmla="*/ 0 h 11942431"/>
              <a:gd name="connsiteX2" fmla="*/ 7192999 w 7192999"/>
              <a:gd name="connsiteY2" fmla="*/ 2974029 h 11942431"/>
              <a:gd name="connsiteX3" fmla="*/ 3278906 w 7192999"/>
              <a:gd name="connsiteY3" fmla="*/ 11166608 h 11942431"/>
              <a:gd name="connsiteX4" fmla="*/ 176889 w 7192999"/>
              <a:gd name="connsiteY4" fmla="*/ 11942431 h 11942431"/>
              <a:gd name="connsiteX5" fmla="*/ 0 w 7192999"/>
              <a:gd name="connsiteY5" fmla="*/ 2064434 h 11942431"/>
              <a:gd name="connsiteX0" fmla="*/ 0 w 7192999"/>
              <a:gd name="connsiteY0" fmla="*/ 2064434 h 11166608"/>
              <a:gd name="connsiteX1" fmla="*/ 964969 w 7192999"/>
              <a:gd name="connsiteY1" fmla="*/ 0 h 11166608"/>
              <a:gd name="connsiteX2" fmla="*/ 7192999 w 7192999"/>
              <a:gd name="connsiteY2" fmla="*/ 2974029 h 11166608"/>
              <a:gd name="connsiteX3" fmla="*/ 3278906 w 7192999"/>
              <a:gd name="connsiteY3" fmla="*/ 11166608 h 11166608"/>
              <a:gd name="connsiteX4" fmla="*/ 143983 w 7192999"/>
              <a:gd name="connsiteY4" fmla="*/ 10149349 h 11166608"/>
              <a:gd name="connsiteX5" fmla="*/ 0 w 7192999"/>
              <a:gd name="connsiteY5" fmla="*/ 2064434 h 11166608"/>
              <a:gd name="connsiteX0" fmla="*/ 0 w 7192999"/>
              <a:gd name="connsiteY0" fmla="*/ 2064434 h 11209734"/>
              <a:gd name="connsiteX1" fmla="*/ 964969 w 7192999"/>
              <a:gd name="connsiteY1" fmla="*/ 0 h 11209734"/>
              <a:gd name="connsiteX2" fmla="*/ 7192999 w 7192999"/>
              <a:gd name="connsiteY2" fmla="*/ 2974029 h 11209734"/>
              <a:gd name="connsiteX3" fmla="*/ 3258700 w 7192999"/>
              <a:gd name="connsiteY3" fmla="*/ 11209734 h 11209734"/>
              <a:gd name="connsiteX4" fmla="*/ 143983 w 7192999"/>
              <a:gd name="connsiteY4" fmla="*/ 10149349 h 11209734"/>
              <a:gd name="connsiteX5" fmla="*/ 0 w 7192999"/>
              <a:gd name="connsiteY5" fmla="*/ 2064434 h 11209734"/>
              <a:gd name="connsiteX0" fmla="*/ 0 w 7192999"/>
              <a:gd name="connsiteY0" fmla="*/ 2064434 h 11209734"/>
              <a:gd name="connsiteX1" fmla="*/ 964969 w 7192999"/>
              <a:gd name="connsiteY1" fmla="*/ 0 h 11209734"/>
              <a:gd name="connsiteX2" fmla="*/ 7192999 w 7192999"/>
              <a:gd name="connsiteY2" fmla="*/ 2974029 h 11209734"/>
              <a:gd name="connsiteX3" fmla="*/ 3258700 w 7192999"/>
              <a:gd name="connsiteY3" fmla="*/ 11209734 h 11209734"/>
              <a:gd name="connsiteX4" fmla="*/ 345507 w 7192999"/>
              <a:gd name="connsiteY4" fmla="*/ 9696800 h 11209734"/>
              <a:gd name="connsiteX5" fmla="*/ 0 w 7192999"/>
              <a:gd name="connsiteY5" fmla="*/ 2064434 h 1120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2999" h="11209734">
                <a:moveTo>
                  <a:pt x="0" y="2064434"/>
                </a:moveTo>
                <a:cubicBezTo>
                  <a:pt x="353190" y="1311810"/>
                  <a:pt x="540283" y="887423"/>
                  <a:pt x="964969" y="0"/>
                </a:cubicBezTo>
                <a:lnTo>
                  <a:pt x="7192999" y="2974029"/>
                </a:lnTo>
                <a:lnTo>
                  <a:pt x="3258700" y="11209734"/>
                </a:lnTo>
                <a:lnTo>
                  <a:pt x="345507" y="9696800"/>
                </a:lnTo>
                <a:lnTo>
                  <a:pt x="0" y="2064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6"/>
          <p:cNvSpPr/>
          <p:nvPr userDrawn="1"/>
        </p:nvSpPr>
        <p:spPr>
          <a:xfrm rot="17706326" flipV="1">
            <a:off x="593777" y="5012440"/>
            <a:ext cx="1338037" cy="3478534"/>
          </a:xfrm>
          <a:custGeom>
            <a:avLst/>
            <a:gdLst>
              <a:gd name="connsiteX0" fmla="*/ 0 w 1569721"/>
              <a:gd name="connsiteY0" fmla="*/ 0 h 4109201"/>
              <a:gd name="connsiteX1" fmla="*/ 1569721 w 1569721"/>
              <a:gd name="connsiteY1" fmla="*/ 0 h 4109201"/>
              <a:gd name="connsiteX2" fmla="*/ 1569721 w 1569721"/>
              <a:gd name="connsiteY2" fmla="*/ 4109201 h 4109201"/>
              <a:gd name="connsiteX3" fmla="*/ 0 w 1569721"/>
              <a:gd name="connsiteY3" fmla="*/ 4109201 h 4109201"/>
              <a:gd name="connsiteX4" fmla="*/ 0 w 1569721"/>
              <a:gd name="connsiteY4" fmla="*/ 0 h 4109201"/>
              <a:gd name="connsiteX0" fmla="*/ 0 w 1569721"/>
              <a:gd name="connsiteY0" fmla="*/ 0 h 4109201"/>
              <a:gd name="connsiteX1" fmla="*/ 1569721 w 1569721"/>
              <a:gd name="connsiteY1" fmla="*/ 0 h 4109201"/>
              <a:gd name="connsiteX2" fmla="*/ 1569721 w 1569721"/>
              <a:gd name="connsiteY2" fmla="*/ 4109201 h 4109201"/>
              <a:gd name="connsiteX3" fmla="*/ 658491 w 1569721"/>
              <a:gd name="connsiteY3" fmla="*/ 2860967 h 4109201"/>
              <a:gd name="connsiteX4" fmla="*/ 0 w 1569721"/>
              <a:gd name="connsiteY4" fmla="*/ 0 h 4109201"/>
              <a:gd name="connsiteX0" fmla="*/ 0 w 1569721"/>
              <a:gd name="connsiteY0" fmla="*/ 0 h 4109201"/>
              <a:gd name="connsiteX1" fmla="*/ 1569721 w 1569721"/>
              <a:gd name="connsiteY1" fmla="*/ 0 h 4109201"/>
              <a:gd name="connsiteX2" fmla="*/ 1569721 w 1569721"/>
              <a:gd name="connsiteY2" fmla="*/ 4109201 h 4109201"/>
              <a:gd name="connsiteX3" fmla="*/ 166181 w 1569721"/>
              <a:gd name="connsiteY3" fmla="*/ 3440236 h 4109201"/>
              <a:gd name="connsiteX4" fmla="*/ 0 w 1569721"/>
              <a:gd name="connsiteY4" fmla="*/ 0 h 4109201"/>
              <a:gd name="connsiteX0" fmla="*/ 0 w 1403540"/>
              <a:gd name="connsiteY0" fmla="*/ 3440236 h 4109201"/>
              <a:gd name="connsiteX1" fmla="*/ 1403540 w 1403540"/>
              <a:gd name="connsiteY1" fmla="*/ 0 h 4109201"/>
              <a:gd name="connsiteX2" fmla="*/ 1403540 w 1403540"/>
              <a:gd name="connsiteY2" fmla="*/ 4109201 h 4109201"/>
              <a:gd name="connsiteX3" fmla="*/ 0 w 1403540"/>
              <a:gd name="connsiteY3" fmla="*/ 3440236 h 4109201"/>
              <a:gd name="connsiteX0" fmla="*/ 0 w 1403540"/>
              <a:gd name="connsiteY0" fmla="*/ 3107653 h 3776618"/>
              <a:gd name="connsiteX1" fmla="*/ 1394970 w 1403540"/>
              <a:gd name="connsiteY1" fmla="*/ 0 h 3776618"/>
              <a:gd name="connsiteX2" fmla="*/ 1403540 w 1403540"/>
              <a:gd name="connsiteY2" fmla="*/ 3776618 h 3776618"/>
              <a:gd name="connsiteX3" fmla="*/ 0 w 1403540"/>
              <a:gd name="connsiteY3" fmla="*/ 3107653 h 3776618"/>
              <a:gd name="connsiteX0" fmla="*/ 0 w 1441539"/>
              <a:gd name="connsiteY0" fmla="*/ 3121405 h 3776618"/>
              <a:gd name="connsiteX1" fmla="*/ 1432969 w 1441539"/>
              <a:gd name="connsiteY1" fmla="*/ 0 h 3776618"/>
              <a:gd name="connsiteX2" fmla="*/ 1441539 w 1441539"/>
              <a:gd name="connsiteY2" fmla="*/ 3776618 h 3776618"/>
              <a:gd name="connsiteX3" fmla="*/ 0 w 1441539"/>
              <a:gd name="connsiteY3" fmla="*/ 3121405 h 3776618"/>
              <a:gd name="connsiteX0" fmla="*/ 0 w 1450164"/>
              <a:gd name="connsiteY0" fmla="*/ 3117364 h 3776618"/>
              <a:gd name="connsiteX1" fmla="*/ 1441594 w 1450164"/>
              <a:gd name="connsiteY1" fmla="*/ 0 h 3776618"/>
              <a:gd name="connsiteX2" fmla="*/ 1450164 w 1450164"/>
              <a:gd name="connsiteY2" fmla="*/ 3776618 h 3776618"/>
              <a:gd name="connsiteX3" fmla="*/ 0 w 1450164"/>
              <a:gd name="connsiteY3" fmla="*/ 3117364 h 3776618"/>
              <a:gd name="connsiteX0" fmla="*/ 0 w 1476039"/>
              <a:gd name="connsiteY0" fmla="*/ 3105240 h 3776618"/>
              <a:gd name="connsiteX1" fmla="*/ 1467469 w 1476039"/>
              <a:gd name="connsiteY1" fmla="*/ 0 h 3776618"/>
              <a:gd name="connsiteX2" fmla="*/ 1476039 w 1476039"/>
              <a:gd name="connsiteY2" fmla="*/ 3776618 h 3776618"/>
              <a:gd name="connsiteX3" fmla="*/ 0 w 1476039"/>
              <a:gd name="connsiteY3" fmla="*/ 3105240 h 3776618"/>
              <a:gd name="connsiteX0" fmla="*/ 0 w 1476039"/>
              <a:gd name="connsiteY0" fmla="*/ 3105240 h 3776618"/>
              <a:gd name="connsiteX1" fmla="*/ 1467469 w 1476039"/>
              <a:gd name="connsiteY1" fmla="*/ 0 h 3776618"/>
              <a:gd name="connsiteX2" fmla="*/ 1476039 w 1476039"/>
              <a:gd name="connsiteY2" fmla="*/ 3776618 h 3776618"/>
              <a:gd name="connsiteX3" fmla="*/ 0 w 1476039"/>
              <a:gd name="connsiteY3" fmla="*/ 3105240 h 3776618"/>
              <a:gd name="connsiteX0" fmla="*/ 0 w 1476039"/>
              <a:gd name="connsiteY0" fmla="*/ 3105240 h 3776618"/>
              <a:gd name="connsiteX1" fmla="*/ 1467469 w 1476039"/>
              <a:gd name="connsiteY1" fmla="*/ 0 h 3776618"/>
              <a:gd name="connsiteX2" fmla="*/ 1476039 w 1476039"/>
              <a:gd name="connsiteY2" fmla="*/ 3776618 h 3776618"/>
              <a:gd name="connsiteX3" fmla="*/ 0 w 1476039"/>
              <a:gd name="connsiteY3" fmla="*/ 3105240 h 3776618"/>
              <a:gd name="connsiteX0" fmla="*/ 0 w 1476039"/>
              <a:gd name="connsiteY0" fmla="*/ 3105240 h 3776618"/>
              <a:gd name="connsiteX1" fmla="*/ 1467469 w 1476039"/>
              <a:gd name="connsiteY1" fmla="*/ 0 h 3776618"/>
              <a:gd name="connsiteX2" fmla="*/ 1476039 w 1476039"/>
              <a:gd name="connsiteY2" fmla="*/ 3776618 h 3776618"/>
              <a:gd name="connsiteX3" fmla="*/ 0 w 1476039"/>
              <a:gd name="connsiteY3" fmla="*/ 3105240 h 3776618"/>
              <a:gd name="connsiteX0" fmla="*/ 0 w 1476437"/>
              <a:gd name="connsiteY0" fmla="*/ 3122490 h 3793868"/>
              <a:gd name="connsiteX1" fmla="*/ 1475552 w 1476437"/>
              <a:gd name="connsiteY1" fmla="*/ 0 h 3793868"/>
              <a:gd name="connsiteX2" fmla="*/ 1476039 w 1476437"/>
              <a:gd name="connsiteY2" fmla="*/ 3793868 h 3793868"/>
              <a:gd name="connsiteX3" fmla="*/ 0 w 1476437"/>
              <a:gd name="connsiteY3" fmla="*/ 3122490 h 3793868"/>
              <a:gd name="connsiteX0" fmla="*/ 0 w 1476437"/>
              <a:gd name="connsiteY0" fmla="*/ 3122490 h 3793868"/>
              <a:gd name="connsiteX1" fmla="*/ 1475552 w 1476437"/>
              <a:gd name="connsiteY1" fmla="*/ 0 h 3793868"/>
              <a:gd name="connsiteX2" fmla="*/ 1476039 w 1476437"/>
              <a:gd name="connsiteY2" fmla="*/ 3793868 h 3793868"/>
              <a:gd name="connsiteX3" fmla="*/ 0 w 1476437"/>
              <a:gd name="connsiteY3" fmla="*/ 3122490 h 3793868"/>
              <a:gd name="connsiteX0" fmla="*/ 0 w 1476039"/>
              <a:gd name="connsiteY0" fmla="*/ 3143781 h 3815159"/>
              <a:gd name="connsiteX1" fmla="*/ 1475010 w 1476039"/>
              <a:gd name="connsiteY1" fmla="*/ 0 h 3815159"/>
              <a:gd name="connsiteX2" fmla="*/ 1476039 w 1476039"/>
              <a:gd name="connsiteY2" fmla="*/ 3815159 h 3815159"/>
              <a:gd name="connsiteX3" fmla="*/ 0 w 1476039"/>
              <a:gd name="connsiteY3" fmla="*/ 3143781 h 3815159"/>
              <a:gd name="connsiteX0" fmla="*/ 0 w 1338092"/>
              <a:gd name="connsiteY0" fmla="*/ 2871817 h 3815159"/>
              <a:gd name="connsiteX1" fmla="*/ 1337063 w 1338092"/>
              <a:gd name="connsiteY1" fmla="*/ 0 h 3815159"/>
              <a:gd name="connsiteX2" fmla="*/ 1338092 w 1338092"/>
              <a:gd name="connsiteY2" fmla="*/ 3815159 h 3815159"/>
              <a:gd name="connsiteX3" fmla="*/ 0 w 1338092"/>
              <a:gd name="connsiteY3" fmla="*/ 2871817 h 3815159"/>
              <a:gd name="connsiteX0" fmla="*/ 0 w 1338037"/>
              <a:gd name="connsiteY0" fmla="*/ 2871817 h 3478534"/>
              <a:gd name="connsiteX1" fmla="*/ 1337063 w 1338037"/>
              <a:gd name="connsiteY1" fmla="*/ 0 h 3478534"/>
              <a:gd name="connsiteX2" fmla="*/ 1338037 w 1338037"/>
              <a:gd name="connsiteY2" fmla="*/ 3478534 h 3478534"/>
              <a:gd name="connsiteX3" fmla="*/ 0 w 1338037"/>
              <a:gd name="connsiteY3" fmla="*/ 2871817 h 347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8037" h="3478534">
                <a:moveTo>
                  <a:pt x="0" y="2871817"/>
                </a:moveTo>
                <a:lnTo>
                  <a:pt x="1337063" y="0"/>
                </a:lnTo>
                <a:cubicBezTo>
                  <a:pt x="1339920" y="1258873"/>
                  <a:pt x="1335180" y="2219661"/>
                  <a:pt x="1338037" y="3478534"/>
                </a:cubicBezTo>
                <a:cubicBezTo>
                  <a:pt x="846024" y="3254741"/>
                  <a:pt x="500096" y="3078359"/>
                  <a:pt x="0" y="28718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6"/>
          <p:cNvSpPr/>
          <p:nvPr userDrawn="1"/>
        </p:nvSpPr>
        <p:spPr>
          <a:xfrm rot="17672306">
            <a:off x="523200" y="-173470"/>
            <a:ext cx="1817521" cy="3994448"/>
          </a:xfrm>
          <a:custGeom>
            <a:avLst/>
            <a:gdLst>
              <a:gd name="connsiteX0" fmla="*/ 0 w 1811667"/>
              <a:gd name="connsiteY0" fmla="*/ 0 h 5154021"/>
              <a:gd name="connsiteX1" fmla="*/ 1811667 w 1811667"/>
              <a:gd name="connsiteY1" fmla="*/ 0 h 5154021"/>
              <a:gd name="connsiteX2" fmla="*/ 1811667 w 1811667"/>
              <a:gd name="connsiteY2" fmla="*/ 5154021 h 5154021"/>
              <a:gd name="connsiteX3" fmla="*/ 0 w 1811667"/>
              <a:gd name="connsiteY3" fmla="*/ 5154021 h 5154021"/>
              <a:gd name="connsiteX4" fmla="*/ 0 w 1811667"/>
              <a:gd name="connsiteY4" fmla="*/ 0 h 5154021"/>
              <a:gd name="connsiteX0" fmla="*/ 0 w 1816768"/>
              <a:gd name="connsiteY0" fmla="*/ 0 h 5154021"/>
              <a:gd name="connsiteX1" fmla="*/ 1816768 w 1816768"/>
              <a:gd name="connsiteY1" fmla="*/ 1180858 h 5154021"/>
              <a:gd name="connsiteX2" fmla="*/ 1811667 w 1816768"/>
              <a:gd name="connsiteY2" fmla="*/ 5154021 h 5154021"/>
              <a:gd name="connsiteX3" fmla="*/ 0 w 1816768"/>
              <a:gd name="connsiteY3" fmla="*/ 5154021 h 5154021"/>
              <a:gd name="connsiteX4" fmla="*/ 0 w 1816768"/>
              <a:gd name="connsiteY4" fmla="*/ 0 h 5154021"/>
              <a:gd name="connsiteX0" fmla="*/ 2473 w 1816768"/>
              <a:gd name="connsiteY0" fmla="*/ 796971 h 3973163"/>
              <a:gd name="connsiteX1" fmla="*/ 1816768 w 1816768"/>
              <a:gd name="connsiteY1" fmla="*/ 0 h 3973163"/>
              <a:gd name="connsiteX2" fmla="*/ 1811667 w 1816768"/>
              <a:gd name="connsiteY2" fmla="*/ 3973163 h 3973163"/>
              <a:gd name="connsiteX3" fmla="*/ 0 w 1816768"/>
              <a:gd name="connsiteY3" fmla="*/ 3973163 h 3973163"/>
              <a:gd name="connsiteX4" fmla="*/ 2473 w 1816768"/>
              <a:gd name="connsiteY4" fmla="*/ 796971 h 3973163"/>
              <a:gd name="connsiteX0" fmla="*/ 2473 w 1817521"/>
              <a:gd name="connsiteY0" fmla="*/ 818256 h 3994448"/>
              <a:gd name="connsiteX1" fmla="*/ 1817521 w 1817521"/>
              <a:gd name="connsiteY1" fmla="*/ 0 h 3994448"/>
              <a:gd name="connsiteX2" fmla="*/ 1811667 w 1817521"/>
              <a:gd name="connsiteY2" fmla="*/ 3994448 h 3994448"/>
              <a:gd name="connsiteX3" fmla="*/ 0 w 1817521"/>
              <a:gd name="connsiteY3" fmla="*/ 3994448 h 3994448"/>
              <a:gd name="connsiteX4" fmla="*/ 2473 w 1817521"/>
              <a:gd name="connsiteY4" fmla="*/ 818256 h 399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521" h="3994448">
                <a:moveTo>
                  <a:pt x="2473" y="818256"/>
                </a:moveTo>
                <a:lnTo>
                  <a:pt x="1817521" y="0"/>
                </a:lnTo>
                <a:cubicBezTo>
                  <a:pt x="1815821" y="1324388"/>
                  <a:pt x="1813367" y="2670060"/>
                  <a:pt x="1811667" y="3994448"/>
                </a:cubicBezTo>
                <a:lnTo>
                  <a:pt x="0" y="3994448"/>
                </a:lnTo>
                <a:cubicBezTo>
                  <a:pt x="824" y="2935717"/>
                  <a:pt x="1649" y="1876987"/>
                  <a:pt x="2473" y="81825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4755213" y="3310166"/>
            <a:ext cx="4066204" cy="34944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LONG</a:t>
            </a:r>
          </a:p>
        </p:txBody>
      </p:sp>
      <p:sp>
        <p:nvSpPr>
          <p:cNvPr id="31" name="Rectangle 16"/>
          <p:cNvSpPr/>
          <p:nvPr userDrawn="1"/>
        </p:nvSpPr>
        <p:spPr>
          <a:xfrm rot="14678723">
            <a:off x="3406344" y="-3252986"/>
            <a:ext cx="1813804" cy="10433057"/>
          </a:xfrm>
          <a:custGeom>
            <a:avLst/>
            <a:gdLst>
              <a:gd name="connsiteX0" fmla="*/ 0 w 1811667"/>
              <a:gd name="connsiteY0" fmla="*/ 0 h 11979333"/>
              <a:gd name="connsiteX1" fmla="*/ 1811667 w 1811667"/>
              <a:gd name="connsiteY1" fmla="*/ 0 h 11979333"/>
              <a:gd name="connsiteX2" fmla="*/ 1811667 w 1811667"/>
              <a:gd name="connsiteY2" fmla="*/ 11979333 h 11979333"/>
              <a:gd name="connsiteX3" fmla="*/ 0 w 1811667"/>
              <a:gd name="connsiteY3" fmla="*/ 11979333 h 11979333"/>
              <a:gd name="connsiteX4" fmla="*/ 0 w 1811667"/>
              <a:gd name="connsiteY4" fmla="*/ 0 h 11979333"/>
              <a:gd name="connsiteX0" fmla="*/ 0 w 1812449"/>
              <a:gd name="connsiteY0" fmla="*/ 0 h 11979333"/>
              <a:gd name="connsiteX1" fmla="*/ 1812449 w 1812449"/>
              <a:gd name="connsiteY1" fmla="*/ 843594 h 11979333"/>
              <a:gd name="connsiteX2" fmla="*/ 1811667 w 1812449"/>
              <a:gd name="connsiteY2" fmla="*/ 11979333 h 11979333"/>
              <a:gd name="connsiteX3" fmla="*/ 0 w 1812449"/>
              <a:gd name="connsiteY3" fmla="*/ 11979333 h 11979333"/>
              <a:gd name="connsiteX4" fmla="*/ 0 w 1812449"/>
              <a:gd name="connsiteY4" fmla="*/ 0 h 11979333"/>
              <a:gd name="connsiteX0" fmla="*/ 0 w 1811679"/>
              <a:gd name="connsiteY0" fmla="*/ 0 h 11979333"/>
              <a:gd name="connsiteX1" fmla="*/ 1808370 w 1811679"/>
              <a:gd name="connsiteY1" fmla="*/ 852467 h 11979333"/>
              <a:gd name="connsiteX2" fmla="*/ 1811667 w 1811679"/>
              <a:gd name="connsiteY2" fmla="*/ 11979333 h 11979333"/>
              <a:gd name="connsiteX3" fmla="*/ 0 w 1811679"/>
              <a:gd name="connsiteY3" fmla="*/ 11979333 h 11979333"/>
              <a:gd name="connsiteX4" fmla="*/ 0 w 1811679"/>
              <a:gd name="connsiteY4" fmla="*/ 0 h 11979333"/>
              <a:gd name="connsiteX0" fmla="*/ 0 w 1811673"/>
              <a:gd name="connsiteY0" fmla="*/ 0 h 11979333"/>
              <a:gd name="connsiteX1" fmla="*/ 1804291 w 1811673"/>
              <a:gd name="connsiteY1" fmla="*/ 861339 h 11979333"/>
              <a:gd name="connsiteX2" fmla="*/ 1811667 w 1811673"/>
              <a:gd name="connsiteY2" fmla="*/ 11979333 h 11979333"/>
              <a:gd name="connsiteX3" fmla="*/ 0 w 1811673"/>
              <a:gd name="connsiteY3" fmla="*/ 11979333 h 11979333"/>
              <a:gd name="connsiteX4" fmla="*/ 0 w 1811673"/>
              <a:gd name="connsiteY4" fmla="*/ 0 h 11979333"/>
              <a:gd name="connsiteX0" fmla="*/ 0 w 1804291"/>
              <a:gd name="connsiteY0" fmla="*/ 0 h 11979333"/>
              <a:gd name="connsiteX1" fmla="*/ 1804291 w 1804291"/>
              <a:gd name="connsiteY1" fmla="*/ 861339 h 11979333"/>
              <a:gd name="connsiteX2" fmla="*/ 1803058 w 1804291"/>
              <a:gd name="connsiteY2" fmla="*/ 8146268 h 11979333"/>
              <a:gd name="connsiteX3" fmla="*/ 0 w 1804291"/>
              <a:gd name="connsiteY3" fmla="*/ 11979333 h 11979333"/>
              <a:gd name="connsiteX4" fmla="*/ 0 w 1804291"/>
              <a:gd name="connsiteY4" fmla="*/ 0 h 11979333"/>
              <a:gd name="connsiteX0" fmla="*/ 0 w 1804291"/>
              <a:gd name="connsiteY0" fmla="*/ 0 h 11979333"/>
              <a:gd name="connsiteX1" fmla="*/ 1804291 w 1804291"/>
              <a:gd name="connsiteY1" fmla="*/ 861339 h 11979333"/>
              <a:gd name="connsiteX2" fmla="*/ 1803058 w 1804291"/>
              <a:gd name="connsiteY2" fmla="*/ 8146268 h 11979333"/>
              <a:gd name="connsiteX3" fmla="*/ 624348 w 1804291"/>
              <a:gd name="connsiteY3" fmla="*/ 10726221 h 11979333"/>
              <a:gd name="connsiteX4" fmla="*/ 0 w 1804291"/>
              <a:gd name="connsiteY4" fmla="*/ 11979333 h 11979333"/>
              <a:gd name="connsiteX5" fmla="*/ 0 w 1804291"/>
              <a:gd name="connsiteY5" fmla="*/ 0 h 11979333"/>
              <a:gd name="connsiteX0" fmla="*/ 8944 w 1813235"/>
              <a:gd name="connsiteY0" fmla="*/ 0 h 10726221"/>
              <a:gd name="connsiteX1" fmla="*/ 1813235 w 1813235"/>
              <a:gd name="connsiteY1" fmla="*/ 861339 h 10726221"/>
              <a:gd name="connsiteX2" fmla="*/ 1812002 w 1813235"/>
              <a:gd name="connsiteY2" fmla="*/ 8146268 h 10726221"/>
              <a:gd name="connsiteX3" fmla="*/ 633292 w 1813235"/>
              <a:gd name="connsiteY3" fmla="*/ 10726221 h 10726221"/>
              <a:gd name="connsiteX4" fmla="*/ 0 w 1813235"/>
              <a:gd name="connsiteY4" fmla="*/ 10492824 h 10726221"/>
              <a:gd name="connsiteX5" fmla="*/ 8944 w 1813235"/>
              <a:gd name="connsiteY5" fmla="*/ 0 h 10726221"/>
              <a:gd name="connsiteX0" fmla="*/ 8944 w 1813235"/>
              <a:gd name="connsiteY0" fmla="*/ 0 h 10748634"/>
              <a:gd name="connsiteX1" fmla="*/ 1813235 w 1813235"/>
              <a:gd name="connsiteY1" fmla="*/ 861339 h 10748634"/>
              <a:gd name="connsiteX2" fmla="*/ 1812002 w 1813235"/>
              <a:gd name="connsiteY2" fmla="*/ 8146268 h 10748634"/>
              <a:gd name="connsiteX3" fmla="*/ 622988 w 1813235"/>
              <a:gd name="connsiteY3" fmla="*/ 10748634 h 10748634"/>
              <a:gd name="connsiteX4" fmla="*/ 0 w 1813235"/>
              <a:gd name="connsiteY4" fmla="*/ 10492824 h 10748634"/>
              <a:gd name="connsiteX5" fmla="*/ 8944 w 1813235"/>
              <a:gd name="connsiteY5" fmla="*/ 0 h 10748634"/>
              <a:gd name="connsiteX0" fmla="*/ 9513 w 1813804"/>
              <a:gd name="connsiteY0" fmla="*/ 0 h 10748634"/>
              <a:gd name="connsiteX1" fmla="*/ 1813804 w 1813804"/>
              <a:gd name="connsiteY1" fmla="*/ 861339 h 10748634"/>
              <a:gd name="connsiteX2" fmla="*/ 1812571 w 1813804"/>
              <a:gd name="connsiteY2" fmla="*/ 8146268 h 10748634"/>
              <a:gd name="connsiteX3" fmla="*/ 623557 w 1813804"/>
              <a:gd name="connsiteY3" fmla="*/ 10748634 h 10748634"/>
              <a:gd name="connsiteX4" fmla="*/ 0 w 1813804"/>
              <a:gd name="connsiteY4" fmla="*/ 10465098 h 10748634"/>
              <a:gd name="connsiteX5" fmla="*/ 9513 w 1813804"/>
              <a:gd name="connsiteY5" fmla="*/ 0 h 10748634"/>
              <a:gd name="connsiteX0" fmla="*/ 9513 w 1813804"/>
              <a:gd name="connsiteY0" fmla="*/ 0 h 10753909"/>
              <a:gd name="connsiteX1" fmla="*/ 1813804 w 1813804"/>
              <a:gd name="connsiteY1" fmla="*/ 861339 h 10753909"/>
              <a:gd name="connsiteX2" fmla="*/ 1812571 w 1813804"/>
              <a:gd name="connsiteY2" fmla="*/ 8146268 h 10753909"/>
              <a:gd name="connsiteX3" fmla="*/ 634358 w 1813804"/>
              <a:gd name="connsiteY3" fmla="*/ 10753909 h 10753909"/>
              <a:gd name="connsiteX4" fmla="*/ 0 w 1813804"/>
              <a:gd name="connsiteY4" fmla="*/ 10465098 h 10753909"/>
              <a:gd name="connsiteX5" fmla="*/ 9513 w 1813804"/>
              <a:gd name="connsiteY5" fmla="*/ 0 h 1075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04" h="10753909">
                <a:moveTo>
                  <a:pt x="9513" y="0"/>
                </a:moveTo>
                <a:lnTo>
                  <a:pt x="1813804" y="861339"/>
                </a:lnTo>
                <a:cubicBezTo>
                  <a:pt x="1813543" y="4573252"/>
                  <a:pt x="1812832" y="4434355"/>
                  <a:pt x="1812571" y="8146268"/>
                </a:cubicBezTo>
                <a:cubicBezTo>
                  <a:pt x="1666592" y="8449833"/>
                  <a:pt x="780337" y="10450344"/>
                  <a:pt x="634358" y="10753909"/>
                </a:cubicBezTo>
                <a:lnTo>
                  <a:pt x="0" y="10465098"/>
                </a:lnTo>
                <a:cubicBezTo>
                  <a:pt x="2981" y="6967490"/>
                  <a:pt x="6532" y="3497608"/>
                  <a:pt x="951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750" y="643830"/>
            <a:ext cx="3217088" cy="1419606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670"/>
            <a:ext cx="1818849" cy="74558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58" y="6336633"/>
            <a:ext cx="7163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8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F377-A6C1-4BA2-8613-CD970B7CB51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8390-EA23-48E6-A4E8-163B5D043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85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F377-A6C1-4BA2-8613-CD970B7CB51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8390-EA23-48E6-A4E8-163B5D043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118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F377-A6C1-4BA2-8613-CD970B7CB51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8390-EA23-48E6-A4E8-163B5D043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438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F377-A6C1-4BA2-8613-CD970B7CB51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8390-EA23-48E6-A4E8-163B5D043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57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F377-A6C1-4BA2-8613-CD970B7CB51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8390-EA23-48E6-A4E8-163B5D043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65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F377-A6C1-4BA2-8613-CD970B7CB51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8390-EA23-48E6-A4E8-163B5D043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703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F377-A6C1-4BA2-8613-CD970B7CB51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8390-EA23-48E6-A4E8-163B5D043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82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F377-A6C1-4BA2-8613-CD970B7CB51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8390-EA23-48E6-A4E8-163B5D043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948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F377-A6C1-4BA2-8613-CD970B7CB51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8390-EA23-48E6-A4E8-163B5D043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97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7A01-8357-4142-9B67-7E3321FF145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391F-FBC4-4DE4-9CCC-A04471EA3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51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géné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93" y="-1788876"/>
            <a:ext cx="1667515" cy="6835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3" y="4693826"/>
            <a:ext cx="4072153" cy="179692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7177" r="19534" b="38752"/>
          <a:stretch/>
        </p:blipFill>
        <p:spPr>
          <a:xfrm>
            <a:off x="-9525" y="3381375"/>
            <a:ext cx="8904831" cy="3476626"/>
          </a:xfrm>
          <a:prstGeom prst="rect">
            <a:avLst/>
          </a:prstGeom>
        </p:spPr>
      </p:pic>
      <p:sp>
        <p:nvSpPr>
          <p:cNvPr id="21" name="Rectangle 6"/>
          <p:cNvSpPr/>
          <p:nvPr userDrawn="1"/>
        </p:nvSpPr>
        <p:spPr>
          <a:xfrm rot="17706326" flipV="1">
            <a:off x="1621003" y="-3485211"/>
            <a:ext cx="7192999" cy="11209734"/>
          </a:xfrm>
          <a:custGeom>
            <a:avLst/>
            <a:gdLst>
              <a:gd name="connsiteX0" fmla="*/ 0 w 5431297"/>
              <a:gd name="connsiteY0" fmla="*/ 0 h 12635170"/>
              <a:gd name="connsiteX1" fmla="*/ 5431297 w 5431297"/>
              <a:gd name="connsiteY1" fmla="*/ 0 h 12635170"/>
              <a:gd name="connsiteX2" fmla="*/ 5431297 w 5431297"/>
              <a:gd name="connsiteY2" fmla="*/ 12635170 h 12635170"/>
              <a:gd name="connsiteX3" fmla="*/ 0 w 5431297"/>
              <a:gd name="connsiteY3" fmla="*/ 12635170 h 12635170"/>
              <a:gd name="connsiteX4" fmla="*/ 0 w 5431297"/>
              <a:gd name="connsiteY4" fmla="*/ 0 h 12635170"/>
              <a:gd name="connsiteX0" fmla="*/ 0 w 5431297"/>
              <a:gd name="connsiteY0" fmla="*/ 0 h 12635170"/>
              <a:gd name="connsiteX1" fmla="*/ 5431297 w 5431297"/>
              <a:gd name="connsiteY1" fmla="*/ 0 h 12635170"/>
              <a:gd name="connsiteX2" fmla="*/ 3168848 w 5431297"/>
              <a:gd name="connsiteY2" fmla="*/ 11806511 h 12635170"/>
              <a:gd name="connsiteX3" fmla="*/ 0 w 5431297"/>
              <a:gd name="connsiteY3" fmla="*/ 12635170 h 12635170"/>
              <a:gd name="connsiteX4" fmla="*/ 0 w 5431297"/>
              <a:gd name="connsiteY4" fmla="*/ 0 h 12635170"/>
              <a:gd name="connsiteX0" fmla="*/ 0 w 5431297"/>
              <a:gd name="connsiteY0" fmla="*/ 0 h 12635170"/>
              <a:gd name="connsiteX1" fmla="*/ 5431297 w 5431297"/>
              <a:gd name="connsiteY1" fmla="*/ 0 h 12635170"/>
              <a:gd name="connsiteX2" fmla="*/ 3102017 w 5431297"/>
              <a:gd name="connsiteY2" fmla="*/ 11859347 h 12635170"/>
              <a:gd name="connsiteX3" fmla="*/ 0 w 5431297"/>
              <a:gd name="connsiteY3" fmla="*/ 12635170 h 12635170"/>
              <a:gd name="connsiteX4" fmla="*/ 0 w 5431297"/>
              <a:gd name="connsiteY4" fmla="*/ 0 h 12635170"/>
              <a:gd name="connsiteX0" fmla="*/ 0 w 7016110"/>
              <a:gd name="connsiteY0" fmla="*/ 0 h 12635170"/>
              <a:gd name="connsiteX1" fmla="*/ 7016110 w 7016110"/>
              <a:gd name="connsiteY1" fmla="*/ 3666768 h 12635170"/>
              <a:gd name="connsiteX2" fmla="*/ 3102017 w 7016110"/>
              <a:gd name="connsiteY2" fmla="*/ 11859347 h 12635170"/>
              <a:gd name="connsiteX3" fmla="*/ 0 w 7016110"/>
              <a:gd name="connsiteY3" fmla="*/ 12635170 h 12635170"/>
              <a:gd name="connsiteX4" fmla="*/ 0 w 7016110"/>
              <a:gd name="connsiteY4" fmla="*/ 0 h 12635170"/>
              <a:gd name="connsiteX0" fmla="*/ 0 w 7211444"/>
              <a:gd name="connsiteY0" fmla="*/ 0 h 10601913"/>
              <a:gd name="connsiteX1" fmla="*/ 7211444 w 7211444"/>
              <a:gd name="connsiteY1" fmla="*/ 1633511 h 10601913"/>
              <a:gd name="connsiteX2" fmla="*/ 3297351 w 7211444"/>
              <a:gd name="connsiteY2" fmla="*/ 9826090 h 10601913"/>
              <a:gd name="connsiteX3" fmla="*/ 195334 w 7211444"/>
              <a:gd name="connsiteY3" fmla="*/ 10601913 h 10601913"/>
              <a:gd name="connsiteX4" fmla="*/ 0 w 7211444"/>
              <a:gd name="connsiteY4" fmla="*/ 0 h 10601913"/>
              <a:gd name="connsiteX0" fmla="*/ 0 w 7211444"/>
              <a:gd name="connsiteY0" fmla="*/ 1323297 h 11925210"/>
              <a:gd name="connsiteX1" fmla="*/ 1040860 w 7211444"/>
              <a:gd name="connsiteY1" fmla="*/ 3344 h 11925210"/>
              <a:gd name="connsiteX2" fmla="*/ 7211444 w 7211444"/>
              <a:gd name="connsiteY2" fmla="*/ 2956808 h 11925210"/>
              <a:gd name="connsiteX3" fmla="*/ 3297351 w 7211444"/>
              <a:gd name="connsiteY3" fmla="*/ 11149387 h 11925210"/>
              <a:gd name="connsiteX4" fmla="*/ 195334 w 7211444"/>
              <a:gd name="connsiteY4" fmla="*/ 11925210 h 11925210"/>
              <a:gd name="connsiteX5" fmla="*/ 0 w 7211444"/>
              <a:gd name="connsiteY5" fmla="*/ 1323297 h 11925210"/>
              <a:gd name="connsiteX0" fmla="*/ 0 w 7192999"/>
              <a:gd name="connsiteY0" fmla="*/ 2046144 h 11924141"/>
              <a:gd name="connsiteX1" fmla="*/ 1022415 w 7192999"/>
              <a:gd name="connsiteY1" fmla="*/ 2275 h 11924141"/>
              <a:gd name="connsiteX2" fmla="*/ 7192999 w 7192999"/>
              <a:gd name="connsiteY2" fmla="*/ 2955739 h 11924141"/>
              <a:gd name="connsiteX3" fmla="*/ 3278906 w 7192999"/>
              <a:gd name="connsiteY3" fmla="*/ 11148318 h 11924141"/>
              <a:gd name="connsiteX4" fmla="*/ 176889 w 7192999"/>
              <a:gd name="connsiteY4" fmla="*/ 11924141 h 11924141"/>
              <a:gd name="connsiteX5" fmla="*/ 0 w 7192999"/>
              <a:gd name="connsiteY5" fmla="*/ 2046144 h 11924141"/>
              <a:gd name="connsiteX0" fmla="*/ 0 w 7192999"/>
              <a:gd name="connsiteY0" fmla="*/ 2047453 h 11925450"/>
              <a:gd name="connsiteX1" fmla="*/ 1022415 w 7192999"/>
              <a:gd name="connsiteY1" fmla="*/ 3584 h 11925450"/>
              <a:gd name="connsiteX2" fmla="*/ 7192999 w 7192999"/>
              <a:gd name="connsiteY2" fmla="*/ 2957048 h 11925450"/>
              <a:gd name="connsiteX3" fmla="*/ 3278906 w 7192999"/>
              <a:gd name="connsiteY3" fmla="*/ 11149627 h 11925450"/>
              <a:gd name="connsiteX4" fmla="*/ 176889 w 7192999"/>
              <a:gd name="connsiteY4" fmla="*/ 11925450 h 11925450"/>
              <a:gd name="connsiteX5" fmla="*/ 0 w 7192999"/>
              <a:gd name="connsiteY5" fmla="*/ 2047453 h 11925450"/>
              <a:gd name="connsiteX0" fmla="*/ 0 w 7192999"/>
              <a:gd name="connsiteY0" fmla="*/ 2043869 h 11921866"/>
              <a:gd name="connsiteX1" fmla="*/ 1022415 w 7192999"/>
              <a:gd name="connsiteY1" fmla="*/ 0 h 11921866"/>
              <a:gd name="connsiteX2" fmla="*/ 7192999 w 7192999"/>
              <a:gd name="connsiteY2" fmla="*/ 2953464 h 11921866"/>
              <a:gd name="connsiteX3" fmla="*/ 3278906 w 7192999"/>
              <a:gd name="connsiteY3" fmla="*/ 11146043 h 11921866"/>
              <a:gd name="connsiteX4" fmla="*/ 176889 w 7192999"/>
              <a:gd name="connsiteY4" fmla="*/ 11921866 h 11921866"/>
              <a:gd name="connsiteX5" fmla="*/ 0 w 7192999"/>
              <a:gd name="connsiteY5" fmla="*/ 2043869 h 11921866"/>
              <a:gd name="connsiteX0" fmla="*/ 0 w 7192999"/>
              <a:gd name="connsiteY0" fmla="*/ 2084282 h 11962279"/>
              <a:gd name="connsiteX1" fmla="*/ 936163 w 7192999"/>
              <a:gd name="connsiteY1" fmla="*/ 0 h 11962279"/>
              <a:gd name="connsiteX2" fmla="*/ 7192999 w 7192999"/>
              <a:gd name="connsiteY2" fmla="*/ 2993877 h 11962279"/>
              <a:gd name="connsiteX3" fmla="*/ 3278906 w 7192999"/>
              <a:gd name="connsiteY3" fmla="*/ 11186456 h 11962279"/>
              <a:gd name="connsiteX4" fmla="*/ 176889 w 7192999"/>
              <a:gd name="connsiteY4" fmla="*/ 11962279 h 11962279"/>
              <a:gd name="connsiteX5" fmla="*/ 0 w 7192999"/>
              <a:gd name="connsiteY5" fmla="*/ 2084282 h 11962279"/>
              <a:gd name="connsiteX0" fmla="*/ 0 w 7192999"/>
              <a:gd name="connsiteY0" fmla="*/ 2064434 h 11942431"/>
              <a:gd name="connsiteX1" fmla="*/ 964969 w 7192999"/>
              <a:gd name="connsiteY1" fmla="*/ 0 h 11942431"/>
              <a:gd name="connsiteX2" fmla="*/ 7192999 w 7192999"/>
              <a:gd name="connsiteY2" fmla="*/ 2974029 h 11942431"/>
              <a:gd name="connsiteX3" fmla="*/ 3278906 w 7192999"/>
              <a:gd name="connsiteY3" fmla="*/ 11166608 h 11942431"/>
              <a:gd name="connsiteX4" fmla="*/ 176889 w 7192999"/>
              <a:gd name="connsiteY4" fmla="*/ 11942431 h 11942431"/>
              <a:gd name="connsiteX5" fmla="*/ 0 w 7192999"/>
              <a:gd name="connsiteY5" fmla="*/ 2064434 h 11942431"/>
              <a:gd name="connsiteX0" fmla="*/ 0 w 7192999"/>
              <a:gd name="connsiteY0" fmla="*/ 2051906 h 11929903"/>
              <a:gd name="connsiteX1" fmla="*/ 978152 w 7192999"/>
              <a:gd name="connsiteY1" fmla="*/ 0 h 11929903"/>
              <a:gd name="connsiteX2" fmla="*/ 7192999 w 7192999"/>
              <a:gd name="connsiteY2" fmla="*/ 2961501 h 11929903"/>
              <a:gd name="connsiteX3" fmla="*/ 3278906 w 7192999"/>
              <a:gd name="connsiteY3" fmla="*/ 11154080 h 11929903"/>
              <a:gd name="connsiteX4" fmla="*/ 176889 w 7192999"/>
              <a:gd name="connsiteY4" fmla="*/ 11929903 h 11929903"/>
              <a:gd name="connsiteX5" fmla="*/ 0 w 7192999"/>
              <a:gd name="connsiteY5" fmla="*/ 2051906 h 11929903"/>
              <a:gd name="connsiteX0" fmla="*/ 0 w 7192999"/>
              <a:gd name="connsiteY0" fmla="*/ 2064434 h 11942431"/>
              <a:gd name="connsiteX1" fmla="*/ 964969 w 7192999"/>
              <a:gd name="connsiteY1" fmla="*/ 0 h 11942431"/>
              <a:gd name="connsiteX2" fmla="*/ 7192999 w 7192999"/>
              <a:gd name="connsiteY2" fmla="*/ 2974029 h 11942431"/>
              <a:gd name="connsiteX3" fmla="*/ 3278906 w 7192999"/>
              <a:gd name="connsiteY3" fmla="*/ 11166608 h 11942431"/>
              <a:gd name="connsiteX4" fmla="*/ 176889 w 7192999"/>
              <a:gd name="connsiteY4" fmla="*/ 11942431 h 11942431"/>
              <a:gd name="connsiteX5" fmla="*/ 0 w 7192999"/>
              <a:gd name="connsiteY5" fmla="*/ 2064434 h 11942431"/>
              <a:gd name="connsiteX0" fmla="*/ 0 w 7192999"/>
              <a:gd name="connsiteY0" fmla="*/ 2064434 h 11942431"/>
              <a:gd name="connsiteX1" fmla="*/ 964969 w 7192999"/>
              <a:gd name="connsiteY1" fmla="*/ 0 h 11942431"/>
              <a:gd name="connsiteX2" fmla="*/ 7192999 w 7192999"/>
              <a:gd name="connsiteY2" fmla="*/ 2974029 h 11942431"/>
              <a:gd name="connsiteX3" fmla="*/ 3278906 w 7192999"/>
              <a:gd name="connsiteY3" fmla="*/ 11166608 h 11942431"/>
              <a:gd name="connsiteX4" fmla="*/ 176889 w 7192999"/>
              <a:gd name="connsiteY4" fmla="*/ 11942431 h 11942431"/>
              <a:gd name="connsiteX5" fmla="*/ 0 w 7192999"/>
              <a:gd name="connsiteY5" fmla="*/ 2064434 h 11942431"/>
              <a:gd name="connsiteX0" fmla="*/ 0 w 7192999"/>
              <a:gd name="connsiteY0" fmla="*/ 2064434 h 11166608"/>
              <a:gd name="connsiteX1" fmla="*/ 964969 w 7192999"/>
              <a:gd name="connsiteY1" fmla="*/ 0 h 11166608"/>
              <a:gd name="connsiteX2" fmla="*/ 7192999 w 7192999"/>
              <a:gd name="connsiteY2" fmla="*/ 2974029 h 11166608"/>
              <a:gd name="connsiteX3" fmla="*/ 3278906 w 7192999"/>
              <a:gd name="connsiteY3" fmla="*/ 11166608 h 11166608"/>
              <a:gd name="connsiteX4" fmla="*/ 143983 w 7192999"/>
              <a:gd name="connsiteY4" fmla="*/ 10149349 h 11166608"/>
              <a:gd name="connsiteX5" fmla="*/ 0 w 7192999"/>
              <a:gd name="connsiteY5" fmla="*/ 2064434 h 11166608"/>
              <a:gd name="connsiteX0" fmla="*/ 0 w 7192999"/>
              <a:gd name="connsiteY0" fmla="*/ 2064434 h 11209734"/>
              <a:gd name="connsiteX1" fmla="*/ 964969 w 7192999"/>
              <a:gd name="connsiteY1" fmla="*/ 0 h 11209734"/>
              <a:gd name="connsiteX2" fmla="*/ 7192999 w 7192999"/>
              <a:gd name="connsiteY2" fmla="*/ 2974029 h 11209734"/>
              <a:gd name="connsiteX3" fmla="*/ 3258700 w 7192999"/>
              <a:gd name="connsiteY3" fmla="*/ 11209734 h 11209734"/>
              <a:gd name="connsiteX4" fmla="*/ 143983 w 7192999"/>
              <a:gd name="connsiteY4" fmla="*/ 10149349 h 11209734"/>
              <a:gd name="connsiteX5" fmla="*/ 0 w 7192999"/>
              <a:gd name="connsiteY5" fmla="*/ 2064434 h 11209734"/>
              <a:gd name="connsiteX0" fmla="*/ 0 w 7192999"/>
              <a:gd name="connsiteY0" fmla="*/ 2064434 h 11209734"/>
              <a:gd name="connsiteX1" fmla="*/ 964969 w 7192999"/>
              <a:gd name="connsiteY1" fmla="*/ 0 h 11209734"/>
              <a:gd name="connsiteX2" fmla="*/ 7192999 w 7192999"/>
              <a:gd name="connsiteY2" fmla="*/ 2974029 h 11209734"/>
              <a:gd name="connsiteX3" fmla="*/ 3258700 w 7192999"/>
              <a:gd name="connsiteY3" fmla="*/ 11209734 h 11209734"/>
              <a:gd name="connsiteX4" fmla="*/ 345507 w 7192999"/>
              <a:gd name="connsiteY4" fmla="*/ 9696800 h 11209734"/>
              <a:gd name="connsiteX5" fmla="*/ 0 w 7192999"/>
              <a:gd name="connsiteY5" fmla="*/ 2064434 h 1120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2999" h="11209734">
                <a:moveTo>
                  <a:pt x="0" y="2064434"/>
                </a:moveTo>
                <a:cubicBezTo>
                  <a:pt x="353190" y="1311810"/>
                  <a:pt x="540283" y="887423"/>
                  <a:pt x="964969" y="0"/>
                </a:cubicBezTo>
                <a:lnTo>
                  <a:pt x="7192999" y="2974029"/>
                </a:lnTo>
                <a:lnTo>
                  <a:pt x="3258700" y="11209734"/>
                </a:lnTo>
                <a:lnTo>
                  <a:pt x="345507" y="9696800"/>
                </a:lnTo>
                <a:lnTo>
                  <a:pt x="0" y="2064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6"/>
          <p:cNvSpPr/>
          <p:nvPr userDrawn="1"/>
        </p:nvSpPr>
        <p:spPr>
          <a:xfrm rot="17706326" flipV="1">
            <a:off x="593777" y="5012440"/>
            <a:ext cx="1338037" cy="3478534"/>
          </a:xfrm>
          <a:custGeom>
            <a:avLst/>
            <a:gdLst>
              <a:gd name="connsiteX0" fmla="*/ 0 w 1569721"/>
              <a:gd name="connsiteY0" fmla="*/ 0 h 4109201"/>
              <a:gd name="connsiteX1" fmla="*/ 1569721 w 1569721"/>
              <a:gd name="connsiteY1" fmla="*/ 0 h 4109201"/>
              <a:gd name="connsiteX2" fmla="*/ 1569721 w 1569721"/>
              <a:gd name="connsiteY2" fmla="*/ 4109201 h 4109201"/>
              <a:gd name="connsiteX3" fmla="*/ 0 w 1569721"/>
              <a:gd name="connsiteY3" fmla="*/ 4109201 h 4109201"/>
              <a:gd name="connsiteX4" fmla="*/ 0 w 1569721"/>
              <a:gd name="connsiteY4" fmla="*/ 0 h 4109201"/>
              <a:gd name="connsiteX0" fmla="*/ 0 w 1569721"/>
              <a:gd name="connsiteY0" fmla="*/ 0 h 4109201"/>
              <a:gd name="connsiteX1" fmla="*/ 1569721 w 1569721"/>
              <a:gd name="connsiteY1" fmla="*/ 0 h 4109201"/>
              <a:gd name="connsiteX2" fmla="*/ 1569721 w 1569721"/>
              <a:gd name="connsiteY2" fmla="*/ 4109201 h 4109201"/>
              <a:gd name="connsiteX3" fmla="*/ 658491 w 1569721"/>
              <a:gd name="connsiteY3" fmla="*/ 2860967 h 4109201"/>
              <a:gd name="connsiteX4" fmla="*/ 0 w 1569721"/>
              <a:gd name="connsiteY4" fmla="*/ 0 h 4109201"/>
              <a:gd name="connsiteX0" fmla="*/ 0 w 1569721"/>
              <a:gd name="connsiteY0" fmla="*/ 0 h 4109201"/>
              <a:gd name="connsiteX1" fmla="*/ 1569721 w 1569721"/>
              <a:gd name="connsiteY1" fmla="*/ 0 h 4109201"/>
              <a:gd name="connsiteX2" fmla="*/ 1569721 w 1569721"/>
              <a:gd name="connsiteY2" fmla="*/ 4109201 h 4109201"/>
              <a:gd name="connsiteX3" fmla="*/ 166181 w 1569721"/>
              <a:gd name="connsiteY3" fmla="*/ 3440236 h 4109201"/>
              <a:gd name="connsiteX4" fmla="*/ 0 w 1569721"/>
              <a:gd name="connsiteY4" fmla="*/ 0 h 4109201"/>
              <a:gd name="connsiteX0" fmla="*/ 0 w 1403540"/>
              <a:gd name="connsiteY0" fmla="*/ 3440236 h 4109201"/>
              <a:gd name="connsiteX1" fmla="*/ 1403540 w 1403540"/>
              <a:gd name="connsiteY1" fmla="*/ 0 h 4109201"/>
              <a:gd name="connsiteX2" fmla="*/ 1403540 w 1403540"/>
              <a:gd name="connsiteY2" fmla="*/ 4109201 h 4109201"/>
              <a:gd name="connsiteX3" fmla="*/ 0 w 1403540"/>
              <a:gd name="connsiteY3" fmla="*/ 3440236 h 4109201"/>
              <a:gd name="connsiteX0" fmla="*/ 0 w 1403540"/>
              <a:gd name="connsiteY0" fmla="*/ 3107653 h 3776618"/>
              <a:gd name="connsiteX1" fmla="*/ 1394970 w 1403540"/>
              <a:gd name="connsiteY1" fmla="*/ 0 h 3776618"/>
              <a:gd name="connsiteX2" fmla="*/ 1403540 w 1403540"/>
              <a:gd name="connsiteY2" fmla="*/ 3776618 h 3776618"/>
              <a:gd name="connsiteX3" fmla="*/ 0 w 1403540"/>
              <a:gd name="connsiteY3" fmla="*/ 3107653 h 3776618"/>
              <a:gd name="connsiteX0" fmla="*/ 0 w 1441539"/>
              <a:gd name="connsiteY0" fmla="*/ 3121405 h 3776618"/>
              <a:gd name="connsiteX1" fmla="*/ 1432969 w 1441539"/>
              <a:gd name="connsiteY1" fmla="*/ 0 h 3776618"/>
              <a:gd name="connsiteX2" fmla="*/ 1441539 w 1441539"/>
              <a:gd name="connsiteY2" fmla="*/ 3776618 h 3776618"/>
              <a:gd name="connsiteX3" fmla="*/ 0 w 1441539"/>
              <a:gd name="connsiteY3" fmla="*/ 3121405 h 3776618"/>
              <a:gd name="connsiteX0" fmla="*/ 0 w 1450164"/>
              <a:gd name="connsiteY0" fmla="*/ 3117364 h 3776618"/>
              <a:gd name="connsiteX1" fmla="*/ 1441594 w 1450164"/>
              <a:gd name="connsiteY1" fmla="*/ 0 h 3776618"/>
              <a:gd name="connsiteX2" fmla="*/ 1450164 w 1450164"/>
              <a:gd name="connsiteY2" fmla="*/ 3776618 h 3776618"/>
              <a:gd name="connsiteX3" fmla="*/ 0 w 1450164"/>
              <a:gd name="connsiteY3" fmla="*/ 3117364 h 3776618"/>
              <a:gd name="connsiteX0" fmla="*/ 0 w 1476039"/>
              <a:gd name="connsiteY0" fmla="*/ 3105240 h 3776618"/>
              <a:gd name="connsiteX1" fmla="*/ 1467469 w 1476039"/>
              <a:gd name="connsiteY1" fmla="*/ 0 h 3776618"/>
              <a:gd name="connsiteX2" fmla="*/ 1476039 w 1476039"/>
              <a:gd name="connsiteY2" fmla="*/ 3776618 h 3776618"/>
              <a:gd name="connsiteX3" fmla="*/ 0 w 1476039"/>
              <a:gd name="connsiteY3" fmla="*/ 3105240 h 3776618"/>
              <a:gd name="connsiteX0" fmla="*/ 0 w 1476039"/>
              <a:gd name="connsiteY0" fmla="*/ 3105240 h 3776618"/>
              <a:gd name="connsiteX1" fmla="*/ 1467469 w 1476039"/>
              <a:gd name="connsiteY1" fmla="*/ 0 h 3776618"/>
              <a:gd name="connsiteX2" fmla="*/ 1476039 w 1476039"/>
              <a:gd name="connsiteY2" fmla="*/ 3776618 h 3776618"/>
              <a:gd name="connsiteX3" fmla="*/ 0 w 1476039"/>
              <a:gd name="connsiteY3" fmla="*/ 3105240 h 3776618"/>
              <a:gd name="connsiteX0" fmla="*/ 0 w 1476039"/>
              <a:gd name="connsiteY0" fmla="*/ 3105240 h 3776618"/>
              <a:gd name="connsiteX1" fmla="*/ 1467469 w 1476039"/>
              <a:gd name="connsiteY1" fmla="*/ 0 h 3776618"/>
              <a:gd name="connsiteX2" fmla="*/ 1476039 w 1476039"/>
              <a:gd name="connsiteY2" fmla="*/ 3776618 h 3776618"/>
              <a:gd name="connsiteX3" fmla="*/ 0 w 1476039"/>
              <a:gd name="connsiteY3" fmla="*/ 3105240 h 3776618"/>
              <a:gd name="connsiteX0" fmla="*/ 0 w 1476039"/>
              <a:gd name="connsiteY0" fmla="*/ 3105240 h 3776618"/>
              <a:gd name="connsiteX1" fmla="*/ 1467469 w 1476039"/>
              <a:gd name="connsiteY1" fmla="*/ 0 h 3776618"/>
              <a:gd name="connsiteX2" fmla="*/ 1476039 w 1476039"/>
              <a:gd name="connsiteY2" fmla="*/ 3776618 h 3776618"/>
              <a:gd name="connsiteX3" fmla="*/ 0 w 1476039"/>
              <a:gd name="connsiteY3" fmla="*/ 3105240 h 3776618"/>
              <a:gd name="connsiteX0" fmla="*/ 0 w 1476437"/>
              <a:gd name="connsiteY0" fmla="*/ 3122490 h 3793868"/>
              <a:gd name="connsiteX1" fmla="*/ 1475552 w 1476437"/>
              <a:gd name="connsiteY1" fmla="*/ 0 h 3793868"/>
              <a:gd name="connsiteX2" fmla="*/ 1476039 w 1476437"/>
              <a:gd name="connsiteY2" fmla="*/ 3793868 h 3793868"/>
              <a:gd name="connsiteX3" fmla="*/ 0 w 1476437"/>
              <a:gd name="connsiteY3" fmla="*/ 3122490 h 3793868"/>
              <a:gd name="connsiteX0" fmla="*/ 0 w 1476437"/>
              <a:gd name="connsiteY0" fmla="*/ 3122490 h 3793868"/>
              <a:gd name="connsiteX1" fmla="*/ 1475552 w 1476437"/>
              <a:gd name="connsiteY1" fmla="*/ 0 h 3793868"/>
              <a:gd name="connsiteX2" fmla="*/ 1476039 w 1476437"/>
              <a:gd name="connsiteY2" fmla="*/ 3793868 h 3793868"/>
              <a:gd name="connsiteX3" fmla="*/ 0 w 1476437"/>
              <a:gd name="connsiteY3" fmla="*/ 3122490 h 3793868"/>
              <a:gd name="connsiteX0" fmla="*/ 0 w 1476039"/>
              <a:gd name="connsiteY0" fmla="*/ 3143781 h 3815159"/>
              <a:gd name="connsiteX1" fmla="*/ 1475010 w 1476039"/>
              <a:gd name="connsiteY1" fmla="*/ 0 h 3815159"/>
              <a:gd name="connsiteX2" fmla="*/ 1476039 w 1476039"/>
              <a:gd name="connsiteY2" fmla="*/ 3815159 h 3815159"/>
              <a:gd name="connsiteX3" fmla="*/ 0 w 1476039"/>
              <a:gd name="connsiteY3" fmla="*/ 3143781 h 3815159"/>
              <a:gd name="connsiteX0" fmla="*/ 0 w 1338092"/>
              <a:gd name="connsiteY0" fmla="*/ 2871817 h 3815159"/>
              <a:gd name="connsiteX1" fmla="*/ 1337063 w 1338092"/>
              <a:gd name="connsiteY1" fmla="*/ 0 h 3815159"/>
              <a:gd name="connsiteX2" fmla="*/ 1338092 w 1338092"/>
              <a:gd name="connsiteY2" fmla="*/ 3815159 h 3815159"/>
              <a:gd name="connsiteX3" fmla="*/ 0 w 1338092"/>
              <a:gd name="connsiteY3" fmla="*/ 2871817 h 3815159"/>
              <a:gd name="connsiteX0" fmla="*/ 0 w 1338037"/>
              <a:gd name="connsiteY0" fmla="*/ 2871817 h 3478534"/>
              <a:gd name="connsiteX1" fmla="*/ 1337063 w 1338037"/>
              <a:gd name="connsiteY1" fmla="*/ 0 h 3478534"/>
              <a:gd name="connsiteX2" fmla="*/ 1338037 w 1338037"/>
              <a:gd name="connsiteY2" fmla="*/ 3478534 h 3478534"/>
              <a:gd name="connsiteX3" fmla="*/ 0 w 1338037"/>
              <a:gd name="connsiteY3" fmla="*/ 2871817 h 347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8037" h="3478534">
                <a:moveTo>
                  <a:pt x="0" y="2871817"/>
                </a:moveTo>
                <a:lnTo>
                  <a:pt x="1337063" y="0"/>
                </a:lnTo>
                <a:cubicBezTo>
                  <a:pt x="1339920" y="1258873"/>
                  <a:pt x="1335180" y="2219661"/>
                  <a:pt x="1338037" y="3478534"/>
                </a:cubicBezTo>
                <a:cubicBezTo>
                  <a:pt x="846024" y="3254741"/>
                  <a:pt x="500096" y="3078359"/>
                  <a:pt x="0" y="28718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6"/>
          <p:cNvSpPr/>
          <p:nvPr userDrawn="1"/>
        </p:nvSpPr>
        <p:spPr>
          <a:xfrm rot="17672306">
            <a:off x="523200" y="-173470"/>
            <a:ext cx="1817521" cy="3994448"/>
          </a:xfrm>
          <a:custGeom>
            <a:avLst/>
            <a:gdLst>
              <a:gd name="connsiteX0" fmla="*/ 0 w 1811667"/>
              <a:gd name="connsiteY0" fmla="*/ 0 h 5154021"/>
              <a:gd name="connsiteX1" fmla="*/ 1811667 w 1811667"/>
              <a:gd name="connsiteY1" fmla="*/ 0 h 5154021"/>
              <a:gd name="connsiteX2" fmla="*/ 1811667 w 1811667"/>
              <a:gd name="connsiteY2" fmla="*/ 5154021 h 5154021"/>
              <a:gd name="connsiteX3" fmla="*/ 0 w 1811667"/>
              <a:gd name="connsiteY3" fmla="*/ 5154021 h 5154021"/>
              <a:gd name="connsiteX4" fmla="*/ 0 w 1811667"/>
              <a:gd name="connsiteY4" fmla="*/ 0 h 5154021"/>
              <a:gd name="connsiteX0" fmla="*/ 0 w 1816768"/>
              <a:gd name="connsiteY0" fmla="*/ 0 h 5154021"/>
              <a:gd name="connsiteX1" fmla="*/ 1816768 w 1816768"/>
              <a:gd name="connsiteY1" fmla="*/ 1180858 h 5154021"/>
              <a:gd name="connsiteX2" fmla="*/ 1811667 w 1816768"/>
              <a:gd name="connsiteY2" fmla="*/ 5154021 h 5154021"/>
              <a:gd name="connsiteX3" fmla="*/ 0 w 1816768"/>
              <a:gd name="connsiteY3" fmla="*/ 5154021 h 5154021"/>
              <a:gd name="connsiteX4" fmla="*/ 0 w 1816768"/>
              <a:gd name="connsiteY4" fmla="*/ 0 h 5154021"/>
              <a:gd name="connsiteX0" fmla="*/ 2473 w 1816768"/>
              <a:gd name="connsiteY0" fmla="*/ 796971 h 3973163"/>
              <a:gd name="connsiteX1" fmla="*/ 1816768 w 1816768"/>
              <a:gd name="connsiteY1" fmla="*/ 0 h 3973163"/>
              <a:gd name="connsiteX2" fmla="*/ 1811667 w 1816768"/>
              <a:gd name="connsiteY2" fmla="*/ 3973163 h 3973163"/>
              <a:gd name="connsiteX3" fmla="*/ 0 w 1816768"/>
              <a:gd name="connsiteY3" fmla="*/ 3973163 h 3973163"/>
              <a:gd name="connsiteX4" fmla="*/ 2473 w 1816768"/>
              <a:gd name="connsiteY4" fmla="*/ 796971 h 3973163"/>
              <a:gd name="connsiteX0" fmla="*/ 2473 w 1817521"/>
              <a:gd name="connsiteY0" fmla="*/ 818256 h 3994448"/>
              <a:gd name="connsiteX1" fmla="*/ 1817521 w 1817521"/>
              <a:gd name="connsiteY1" fmla="*/ 0 h 3994448"/>
              <a:gd name="connsiteX2" fmla="*/ 1811667 w 1817521"/>
              <a:gd name="connsiteY2" fmla="*/ 3994448 h 3994448"/>
              <a:gd name="connsiteX3" fmla="*/ 0 w 1817521"/>
              <a:gd name="connsiteY3" fmla="*/ 3994448 h 3994448"/>
              <a:gd name="connsiteX4" fmla="*/ 2473 w 1817521"/>
              <a:gd name="connsiteY4" fmla="*/ 818256 h 399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521" h="3994448">
                <a:moveTo>
                  <a:pt x="2473" y="818256"/>
                </a:moveTo>
                <a:lnTo>
                  <a:pt x="1817521" y="0"/>
                </a:lnTo>
                <a:cubicBezTo>
                  <a:pt x="1815821" y="1324388"/>
                  <a:pt x="1813367" y="2670060"/>
                  <a:pt x="1811667" y="3994448"/>
                </a:cubicBezTo>
                <a:lnTo>
                  <a:pt x="0" y="3994448"/>
                </a:lnTo>
                <a:cubicBezTo>
                  <a:pt x="824" y="2935717"/>
                  <a:pt x="1649" y="1876987"/>
                  <a:pt x="2473" y="81825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4755213" y="3310166"/>
            <a:ext cx="4066204" cy="34944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LONG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5213" y="3757720"/>
            <a:ext cx="4066204" cy="34944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éventuel </a:t>
            </a:r>
          </a:p>
        </p:txBody>
      </p:sp>
      <p:sp>
        <p:nvSpPr>
          <p:cNvPr id="2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4755213" y="4214269"/>
            <a:ext cx="4066204" cy="34944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4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Auteurs et Affiliation</a:t>
            </a:r>
          </a:p>
        </p:txBody>
      </p:sp>
      <p:sp>
        <p:nvSpPr>
          <p:cNvPr id="31" name="Rectangle 16"/>
          <p:cNvSpPr/>
          <p:nvPr userDrawn="1"/>
        </p:nvSpPr>
        <p:spPr>
          <a:xfrm rot="14678723">
            <a:off x="3406344" y="-3252986"/>
            <a:ext cx="1813804" cy="10433057"/>
          </a:xfrm>
          <a:custGeom>
            <a:avLst/>
            <a:gdLst>
              <a:gd name="connsiteX0" fmla="*/ 0 w 1811667"/>
              <a:gd name="connsiteY0" fmla="*/ 0 h 11979333"/>
              <a:gd name="connsiteX1" fmla="*/ 1811667 w 1811667"/>
              <a:gd name="connsiteY1" fmla="*/ 0 h 11979333"/>
              <a:gd name="connsiteX2" fmla="*/ 1811667 w 1811667"/>
              <a:gd name="connsiteY2" fmla="*/ 11979333 h 11979333"/>
              <a:gd name="connsiteX3" fmla="*/ 0 w 1811667"/>
              <a:gd name="connsiteY3" fmla="*/ 11979333 h 11979333"/>
              <a:gd name="connsiteX4" fmla="*/ 0 w 1811667"/>
              <a:gd name="connsiteY4" fmla="*/ 0 h 11979333"/>
              <a:gd name="connsiteX0" fmla="*/ 0 w 1812449"/>
              <a:gd name="connsiteY0" fmla="*/ 0 h 11979333"/>
              <a:gd name="connsiteX1" fmla="*/ 1812449 w 1812449"/>
              <a:gd name="connsiteY1" fmla="*/ 843594 h 11979333"/>
              <a:gd name="connsiteX2" fmla="*/ 1811667 w 1812449"/>
              <a:gd name="connsiteY2" fmla="*/ 11979333 h 11979333"/>
              <a:gd name="connsiteX3" fmla="*/ 0 w 1812449"/>
              <a:gd name="connsiteY3" fmla="*/ 11979333 h 11979333"/>
              <a:gd name="connsiteX4" fmla="*/ 0 w 1812449"/>
              <a:gd name="connsiteY4" fmla="*/ 0 h 11979333"/>
              <a:gd name="connsiteX0" fmla="*/ 0 w 1811679"/>
              <a:gd name="connsiteY0" fmla="*/ 0 h 11979333"/>
              <a:gd name="connsiteX1" fmla="*/ 1808370 w 1811679"/>
              <a:gd name="connsiteY1" fmla="*/ 852467 h 11979333"/>
              <a:gd name="connsiteX2" fmla="*/ 1811667 w 1811679"/>
              <a:gd name="connsiteY2" fmla="*/ 11979333 h 11979333"/>
              <a:gd name="connsiteX3" fmla="*/ 0 w 1811679"/>
              <a:gd name="connsiteY3" fmla="*/ 11979333 h 11979333"/>
              <a:gd name="connsiteX4" fmla="*/ 0 w 1811679"/>
              <a:gd name="connsiteY4" fmla="*/ 0 h 11979333"/>
              <a:gd name="connsiteX0" fmla="*/ 0 w 1811673"/>
              <a:gd name="connsiteY0" fmla="*/ 0 h 11979333"/>
              <a:gd name="connsiteX1" fmla="*/ 1804291 w 1811673"/>
              <a:gd name="connsiteY1" fmla="*/ 861339 h 11979333"/>
              <a:gd name="connsiteX2" fmla="*/ 1811667 w 1811673"/>
              <a:gd name="connsiteY2" fmla="*/ 11979333 h 11979333"/>
              <a:gd name="connsiteX3" fmla="*/ 0 w 1811673"/>
              <a:gd name="connsiteY3" fmla="*/ 11979333 h 11979333"/>
              <a:gd name="connsiteX4" fmla="*/ 0 w 1811673"/>
              <a:gd name="connsiteY4" fmla="*/ 0 h 11979333"/>
              <a:gd name="connsiteX0" fmla="*/ 0 w 1804291"/>
              <a:gd name="connsiteY0" fmla="*/ 0 h 11979333"/>
              <a:gd name="connsiteX1" fmla="*/ 1804291 w 1804291"/>
              <a:gd name="connsiteY1" fmla="*/ 861339 h 11979333"/>
              <a:gd name="connsiteX2" fmla="*/ 1803058 w 1804291"/>
              <a:gd name="connsiteY2" fmla="*/ 8146268 h 11979333"/>
              <a:gd name="connsiteX3" fmla="*/ 0 w 1804291"/>
              <a:gd name="connsiteY3" fmla="*/ 11979333 h 11979333"/>
              <a:gd name="connsiteX4" fmla="*/ 0 w 1804291"/>
              <a:gd name="connsiteY4" fmla="*/ 0 h 11979333"/>
              <a:gd name="connsiteX0" fmla="*/ 0 w 1804291"/>
              <a:gd name="connsiteY0" fmla="*/ 0 h 11979333"/>
              <a:gd name="connsiteX1" fmla="*/ 1804291 w 1804291"/>
              <a:gd name="connsiteY1" fmla="*/ 861339 h 11979333"/>
              <a:gd name="connsiteX2" fmla="*/ 1803058 w 1804291"/>
              <a:gd name="connsiteY2" fmla="*/ 8146268 h 11979333"/>
              <a:gd name="connsiteX3" fmla="*/ 624348 w 1804291"/>
              <a:gd name="connsiteY3" fmla="*/ 10726221 h 11979333"/>
              <a:gd name="connsiteX4" fmla="*/ 0 w 1804291"/>
              <a:gd name="connsiteY4" fmla="*/ 11979333 h 11979333"/>
              <a:gd name="connsiteX5" fmla="*/ 0 w 1804291"/>
              <a:gd name="connsiteY5" fmla="*/ 0 h 11979333"/>
              <a:gd name="connsiteX0" fmla="*/ 8944 w 1813235"/>
              <a:gd name="connsiteY0" fmla="*/ 0 h 10726221"/>
              <a:gd name="connsiteX1" fmla="*/ 1813235 w 1813235"/>
              <a:gd name="connsiteY1" fmla="*/ 861339 h 10726221"/>
              <a:gd name="connsiteX2" fmla="*/ 1812002 w 1813235"/>
              <a:gd name="connsiteY2" fmla="*/ 8146268 h 10726221"/>
              <a:gd name="connsiteX3" fmla="*/ 633292 w 1813235"/>
              <a:gd name="connsiteY3" fmla="*/ 10726221 h 10726221"/>
              <a:gd name="connsiteX4" fmla="*/ 0 w 1813235"/>
              <a:gd name="connsiteY4" fmla="*/ 10492824 h 10726221"/>
              <a:gd name="connsiteX5" fmla="*/ 8944 w 1813235"/>
              <a:gd name="connsiteY5" fmla="*/ 0 h 10726221"/>
              <a:gd name="connsiteX0" fmla="*/ 8944 w 1813235"/>
              <a:gd name="connsiteY0" fmla="*/ 0 h 10748634"/>
              <a:gd name="connsiteX1" fmla="*/ 1813235 w 1813235"/>
              <a:gd name="connsiteY1" fmla="*/ 861339 h 10748634"/>
              <a:gd name="connsiteX2" fmla="*/ 1812002 w 1813235"/>
              <a:gd name="connsiteY2" fmla="*/ 8146268 h 10748634"/>
              <a:gd name="connsiteX3" fmla="*/ 622988 w 1813235"/>
              <a:gd name="connsiteY3" fmla="*/ 10748634 h 10748634"/>
              <a:gd name="connsiteX4" fmla="*/ 0 w 1813235"/>
              <a:gd name="connsiteY4" fmla="*/ 10492824 h 10748634"/>
              <a:gd name="connsiteX5" fmla="*/ 8944 w 1813235"/>
              <a:gd name="connsiteY5" fmla="*/ 0 h 10748634"/>
              <a:gd name="connsiteX0" fmla="*/ 9513 w 1813804"/>
              <a:gd name="connsiteY0" fmla="*/ 0 h 10748634"/>
              <a:gd name="connsiteX1" fmla="*/ 1813804 w 1813804"/>
              <a:gd name="connsiteY1" fmla="*/ 861339 h 10748634"/>
              <a:gd name="connsiteX2" fmla="*/ 1812571 w 1813804"/>
              <a:gd name="connsiteY2" fmla="*/ 8146268 h 10748634"/>
              <a:gd name="connsiteX3" fmla="*/ 623557 w 1813804"/>
              <a:gd name="connsiteY3" fmla="*/ 10748634 h 10748634"/>
              <a:gd name="connsiteX4" fmla="*/ 0 w 1813804"/>
              <a:gd name="connsiteY4" fmla="*/ 10465098 h 10748634"/>
              <a:gd name="connsiteX5" fmla="*/ 9513 w 1813804"/>
              <a:gd name="connsiteY5" fmla="*/ 0 h 10748634"/>
              <a:gd name="connsiteX0" fmla="*/ 9513 w 1813804"/>
              <a:gd name="connsiteY0" fmla="*/ 0 h 10753909"/>
              <a:gd name="connsiteX1" fmla="*/ 1813804 w 1813804"/>
              <a:gd name="connsiteY1" fmla="*/ 861339 h 10753909"/>
              <a:gd name="connsiteX2" fmla="*/ 1812571 w 1813804"/>
              <a:gd name="connsiteY2" fmla="*/ 8146268 h 10753909"/>
              <a:gd name="connsiteX3" fmla="*/ 634358 w 1813804"/>
              <a:gd name="connsiteY3" fmla="*/ 10753909 h 10753909"/>
              <a:gd name="connsiteX4" fmla="*/ 0 w 1813804"/>
              <a:gd name="connsiteY4" fmla="*/ 10465098 h 10753909"/>
              <a:gd name="connsiteX5" fmla="*/ 9513 w 1813804"/>
              <a:gd name="connsiteY5" fmla="*/ 0 h 1075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04" h="10753909">
                <a:moveTo>
                  <a:pt x="9513" y="0"/>
                </a:moveTo>
                <a:lnTo>
                  <a:pt x="1813804" y="861339"/>
                </a:lnTo>
                <a:cubicBezTo>
                  <a:pt x="1813543" y="4573252"/>
                  <a:pt x="1812832" y="4434355"/>
                  <a:pt x="1812571" y="8146268"/>
                </a:cubicBezTo>
                <a:cubicBezTo>
                  <a:pt x="1666592" y="8449833"/>
                  <a:pt x="780337" y="10450344"/>
                  <a:pt x="634358" y="10753909"/>
                </a:cubicBezTo>
                <a:lnTo>
                  <a:pt x="0" y="10465098"/>
                </a:lnTo>
                <a:cubicBezTo>
                  <a:pt x="2981" y="6967490"/>
                  <a:pt x="6532" y="3497608"/>
                  <a:pt x="951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 userDrawn="1"/>
        </p:nvSpPr>
        <p:spPr>
          <a:xfrm>
            <a:off x="1169167" y="2381301"/>
            <a:ext cx="312349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fr-FR" sz="2000" b="0" dirty="0">
                <a:solidFill>
                  <a:schemeClr val="bg1"/>
                </a:solidFill>
                <a:latin typeface="Arial Narrow" panose="020B0606020202030204" pitchFamily="34" charset="0"/>
                <a:ea typeface="Source Sans Pro Black" panose="020B0803030403020204" pitchFamily="34" charset="0"/>
              </a:rPr>
              <a:t>L’Inra et le défi des relations agriculture-environnement</a:t>
            </a:r>
          </a:p>
        </p:txBody>
      </p:sp>
      <p:pic>
        <p:nvPicPr>
          <p:cNvPr id="34" name="Image 33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8371"/>
            <a:ext cx="1475294" cy="60475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58" y="6336633"/>
            <a:ext cx="716324" cy="36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750" y="643830"/>
            <a:ext cx="3217088" cy="14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01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7A01-8357-4142-9B67-7E3321FF1452}" type="datetimeFigureOut">
              <a:rPr lang="fr-FR" smtClean="0"/>
              <a:t>23/09/2025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391F-FBC4-4DE4-9CCC-A04471EA3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817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7A01-8357-4142-9B67-7E3321FF145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391F-FBC4-4DE4-9CCC-A04471EA3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575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7A01-8357-4142-9B67-7E3321FF145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391F-FBC4-4DE4-9CCC-A04471EA3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269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7A01-8357-4142-9B67-7E3321FF145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391F-FBC4-4DE4-9CCC-A04471EA3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149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7A01-8357-4142-9B67-7E3321FF145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391F-FBC4-4DE4-9CCC-A04471EA3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883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7A01-8357-4142-9B67-7E3321FF145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391F-FBC4-4DE4-9CCC-A04471EA3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12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7A01-8357-4142-9B67-7E3321FF145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391F-FBC4-4DE4-9CCC-A04471EA3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252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7A01-8357-4142-9B67-7E3321FF145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391F-FBC4-4DE4-9CCC-A04471EA3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29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7A01-8357-4142-9B67-7E3321FF145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391F-FBC4-4DE4-9CCC-A04471EA3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521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7A01-8357-4142-9B67-7E3321FF145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391F-FBC4-4DE4-9CCC-A04471EA3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72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équ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7177" r="19534" b="38752"/>
          <a:stretch/>
        </p:blipFill>
        <p:spPr>
          <a:xfrm>
            <a:off x="-9525" y="3381375"/>
            <a:ext cx="8904831" cy="3476626"/>
          </a:xfrm>
          <a:prstGeom prst="rect">
            <a:avLst/>
          </a:prstGeom>
        </p:spPr>
      </p:pic>
      <p:sp>
        <p:nvSpPr>
          <p:cNvPr id="10" name="Rectangle 6"/>
          <p:cNvSpPr/>
          <p:nvPr userDrawn="1"/>
        </p:nvSpPr>
        <p:spPr>
          <a:xfrm rot="17706326" flipV="1">
            <a:off x="1621003" y="-3485211"/>
            <a:ext cx="7192999" cy="11209734"/>
          </a:xfrm>
          <a:custGeom>
            <a:avLst/>
            <a:gdLst>
              <a:gd name="connsiteX0" fmla="*/ 0 w 5431297"/>
              <a:gd name="connsiteY0" fmla="*/ 0 h 12635170"/>
              <a:gd name="connsiteX1" fmla="*/ 5431297 w 5431297"/>
              <a:gd name="connsiteY1" fmla="*/ 0 h 12635170"/>
              <a:gd name="connsiteX2" fmla="*/ 5431297 w 5431297"/>
              <a:gd name="connsiteY2" fmla="*/ 12635170 h 12635170"/>
              <a:gd name="connsiteX3" fmla="*/ 0 w 5431297"/>
              <a:gd name="connsiteY3" fmla="*/ 12635170 h 12635170"/>
              <a:gd name="connsiteX4" fmla="*/ 0 w 5431297"/>
              <a:gd name="connsiteY4" fmla="*/ 0 h 12635170"/>
              <a:gd name="connsiteX0" fmla="*/ 0 w 5431297"/>
              <a:gd name="connsiteY0" fmla="*/ 0 h 12635170"/>
              <a:gd name="connsiteX1" fmla="*/ 5431297 w 5431297"/>
              <a:gd name="connsiteY1" fmla="*/ 0 h 12635170"/>
              <a:gd name="connsiteX2" fmla="*/ 3168848 w 5431297"/>
              <a:gd name="connsiteY2" fmla="*/ 11806511 h 12635170"/>
              <a:gd name="connsiteX3" fmla="*/ 0 w 5431297"/>
              <a:gd name="connsiteY3" fmla="*/ 12635170 h 12635170"/>
              <a:gd name="connsiteX4" fmla="*/ 0 w 5431297"/>
              <a:gd name="connsiteY4" fmla="*/ 0 h 12635170"/>
              <a:gd name="connsiteX0" fmla="*/ 0 w 5431297"/>
              <a:gd name="connsiteY0" fmla="*/ 0 h 12635170"/>
              <a:gd name="connsiteX1" fmla="*/ 5431297 w 5431297"/>
              <a:gd name="connsiteY1" fmla="*/ 0 h 12635170"/>
              <a:gd name="connsiteX2" fmla="*/ 3102017 w 5431297"/>
              <a:gd name="connsiteY2" fmla="*/ 11859347 h 12635170"/>
              <a:gd name="connsiteX3" fmla="*/ 0 w 5431297"/>
              <a:gd name="connsiteY3" fmla="*/ 12635170 h 12635170"/>
              <a:gd name="connsiteX4" fmla="*/ 0 w 5431297"/>
              <a:gd name="connsiteY4" fmla="*/ 0 h 12635170"/>
              <a:gd name="connsiteX0" fmla="*/ 0 w 7016110"/>
              <a:gd name="connsiteY0" fmla="*/ 0 h 12635170"/>
              <a:gd name="connsiteX1" fmla="*/ 7016110 w 7016110"/>
              <a:gd name="connsiteY1" fmla="*/ 3666768 h 12635170"/>
              <a:gd name="connsiteX2" fmla="*/ 3102017 w 7016110"/>
              <a:gd name="connsiteY2" fmla="*/ 11859347 h 12635170"/>
              <a:gd name="connsiteX3" fmla="*/ 0 w 7016110"/>
              <a:gd name="connsiteY3" fmla="*/ 12635170 h 12635170"/>
              <a:gd name="connsiteX4" fmla="*/ 0 w 7016110"/>
              <a:gd name="connsiteY4" fmla="*/ 0 h 12635170"/>
              <a:gd name="connsiteX0" fmla="*/ 0 w 7211444"/>
              <a:gd name="connsiteY0" fmla="*/ 0 h 10601913"/>
              <a:gd name="connsiteX1" fmla="*/ 7211444 w 7211444"/>
              <a:gd name="connsiteY1" fmla="*/ 1633511 h 10601913"/>
              <a:gd name="connsiteX2" fmla="*/ 3297351 w 7211444"/>
              <a:gd name="connsiteY2" fmla="*/ 9826090 h 10601913"/>
              <a:gd name="connsiteX3" fmla="*/ 195334 w 7211444"/>
              <a:gd name="connsiteY3" fmla="*/ 10601913 h 10601913"/>
              <a:gd name="connsiteX4" fmla="*/ 0 w 7211444"/>
              <a:gd name="connsiteY4" fmla="*/ 0 h 10601913"/>
              <a:gd name="connsiteX0" fmla="*/ 0 w 7211444"/>
              <a:gd name="connsiteY0" fmla="*/ 1323297 h 11925210"/>
              <a:gd name="connsiteX1" fmla="*/ 1040860 w 7211444"/>
              <a:gd name="connsiteY1" fmla="*/ 3344 h 11925210"/>
              <a:gd name="connsiteX2" fmla="*/ 7211444 w 7211444"/>
              <a:gd name="connsiteY2" fmla="*/ 2956808 h 11925210"/>
              <a:gd name="connsiteX3" fmla="*/ 3297351 w 7211444"/>
              <a:gd name="connsiteY3" fmla="*/ 11149387 h 11925210"/>
              <a:gd name="connsiteX4" fmla="*/ 195334 w 7211444"/>
              <a:gd name="connsiteY4" fmla="*/ 11925210 h 11925210"/>
              <a:gd name="connsiteX5" fmla="*/ 0 w 7211444"/>
              <a:gd name="connsiteY5" fmla="*/ 1323297 h 11925210"/>
              <a:gd name="connsiteX0" fmla="*/ 0 w 7192999"/>
              <a:gd name="connsiteY0" fmla="*/ 2046144 h 11924141"/>
              <a:gd name="connsiteX1" fmla="*/ 1022415 w 7192999"/>
              <a:gd name="connsiteY1" fmla="*/ 2275 h 11924141"/>
              <a:gd name="connsiteX2" fmla="*/ 7192999 w 7192999"/>
              <a:gd name="connsiteY2" fmla="*/ 2955739 h 11924141"/>
              <a:gd name="connsiteX3" fmla="*/ 3278906 w 7192999"/>
              <a:gd name="connsiteY3" fmla="*/ 11148318 h 11924141"/>
              <a:gd name="connsiteX4" fmla="*/ 176889 w 7192999"/>
              <a:gd name="connsiteY4" fmla="*/ 11924141 h 11924141"/>
              <a:gd name="connsiteX5" fmla="*/ 0 w 7192999"/>
              <a:gd name="connsiteY5" fmla="*/ 2046144 h 11924141"/>
              <a:gd name="connsiteX0" fmla="*/ 0 w 7192999"/>
              <a:gd name="connsiteY0" fmla="*/ 2047453 h 11925450"/>
              <a:gd name="connsiteX1" fmla="*/ 1022415 w 7192999"/>
              <a:gd name="connsiteY1" fmla="*/ 3584 h 11925450"/>
              <a:gd name="connsiteX2" fmla="*/ 7192999 w 7192999"/>
              <a:gd name="connsiteY2" fmla="*/ 2957048 h 11925450"/>
              <a:gd name="connsiteX3" fmla="*/ 3278906 w 7192999"/>
              <a:gd name="connsiteY3" fmla="*/ 11149627 h 11925450"/>
              <a:gd name="connsiteX4" fmla="*/ 176889 w 7192999"/>
              <a:gd name="connsiteY4" fmla="*/ 11925450 h 11925450"/>
              <a:gd name="connsiteX5" fmla="*/ 0 w 7192999"/>
              <a:gd name="connsiteY5" fmla="*/ 2047453 h 11925450"/>
              <a:gd name="connsiteX0" fmla="*/ 0 w 7192999"/>
              <a:gd name="connsiteY0" fmla="*/ 2043869 h 11921866"/>
              <a:gd name="connsiteX1" fmla="*/ 1022415 w 7192999"/>
              <a:gd name="connsiteY1" fmla="*/ 0 h 11921866"/>
              <a:gd name="connsiteX2" fmla="*/ 7192999 w 7192999"/>
              <a:gd name="connsiteY2" fmla="*/ 2953464 h 11921866"/>
              <a:gd name="connsiteX3" fmla="*/ 3278906 w 7192999"/>
              <a:gd name="connsiteY3" fmla="*/ 11146043 h 11921866"/>
              <a:gd name="connsiteX4" fmla="*/ 176889 w 7192999"/>
              <a:gd name="connsiteY4" fmla="*/ 11921866 h 11921866"/>
              <a:gd name="connsiteX5" fmla="*/ 0 w 7192999"/>
              <a:gd name="connsiteY5" fmla="*/ 2043869 h 11921866"/>
              <a:gd name="connsiteX0" fmla="*/ 0 w 7192999"/>
              <a:gd name="connsiteY0" fmla="*/ 2084282 h 11962279"/>
              <a:gd name="connsiteX1" fmla="*/ 936163 w 7192999"/>
              <a:gd name="connsiteY1" fmla="*/ 0 h 11962279"/>
              <a:gd name="connsiteX2" fmla="*/ 7192999 w 7192999"/>
              <a:gd name="connsiteY2" fmla="*/ 2993877 h 11962279"/>
              <a:gd name="connsiteX3" fmla="*/ 3278906 w 7192999"/>
              <a:gd name="connsiteY3" fmla="*/ 11186456 h 11962279"/>
              <a:gd name="connsiteX4" fmla="*/ 176889 w 7192999"/>
              <a:gd name="connsiteY4" fmla="*/ 11962279 h 11962279"/>
              <a:gd name="connsiteX5" fmla="*/ 0 w 7192999"/>
              <a:gd name="connsiteY5" fmla="*/ 2084282 h 11962279"/>
              <a:gd name="connsiteX0" fmla="*/ 0 w 7192999"/>
              <a:gd name="connsiteY0" fmla="*/ 2064434 h 11942431"/>
              <a:gd name="connsiteX1" fmla="*/ 964969 w 7192999"/>
              <a:gd name="connsiteY1" fmla="*/ 0 h 11942431"/>
              <a:gd name="connsiteX2" fmla="*/ 7192999 w 7192999"/>
              <a:gd name="connsiteY2" fmla="*/ 2974029 h 11942431"/>
              <a:gd name="connsiteX3" fmla="*/ 3278906 w 7192999"/>
              <a:gd name="connsiteY3" fmla="*/ 11166608 h 11942431"/>
              <a:gd name="connsiteX4" fmla="*/ 176889 w 7192999"/>
              <a:gd name="connsiteY4" fmla="*/ 11942431 h 11942431"/>
              <a:gd name="connsiteX5" fmla="*/ 0 w 7192999"/>
              <a:gd name="connsiteY5" fmla="*/ 2064434 h 11942431"/>
              <a:gd name="connsiteX0" fmla="*/ 0 w 7192999"/>
              <a:gd name="connsiteY0" fmla="*/ 2051906 h 11929903"/>
              <a:gd name="connsiteX1" fmla="*/ 978152 w 7192999"/>
              <a:gd name="connsiteY1" fmla="*/ 0 h 11929903"/>
              <a:gd name="connsiteX2" fmla="*/ 7192999 w 7192999"/>
              <a:gd name="connsiteY2" fmla="*/ 2961501 h 11929903"/>
              <a:gd name="connsiteX3" fmla="*/ 3278906 w 7192999"/>
              <a:gd name="connsiteY3" fmla="*/ 11154080 h 11929903"/>
              <a:gd name="connsiteX4" fmla="*/ 176889 w 7192999"/>
              <a:gd name="connsiteY4" fmla="*/ 11929903 h 11929903"/>
              <a:gd name="connsiteX5" fmla="*/ 0 w 7192999"/>
              <a:gd name="connsiteY5" fmla="*/ 2051906 h 11929903"/>
              <a:gd name="connsiteX0" fmla="*/ 0 w 7192999"/>
              <a:gd name="connsiteY0" fmla="*/ 2064434 h 11942431"/>
              <a:gd name="connsiteX1" fmla="*/ 964969 w 7192999"/>
              <a:gd name="connsiteY1" fmla="*/ 0 h 11942431"/>
              <a:gd name="connsiteX2" fmla="*/ 7192999 w 7192999"/>
              <a:gd name="connsiteY2" fmla="*/ 2974029 h 11942431"/>
              <a:gd name="connsiteX3" fmla="*/ 3278906 w 7192999"/>
              <a:gd name="connsiteY3" fmla="*/ 11166608 h 11942431"/>
              <a:gd name="connsiteX4" fmla="*/ 176889 w 7192999"/>
              <a:gd name="connsiteY4" fmla="*/ 11942431 h 11942431"/>
              <a:gd name="connsiteX5" fmla="*/ 0 w 7192999"/>
              <a:gd name="connsiteY5" fmla="*/ 2064434 h 11942431"/>
              <a:gd name="connsiteX0" fmla="*/ 0 w 7192999"/>
              <a:gd name="connsiteY0" fmla="*/ 2064434 h 11942431"/>
              <a:gd name="connsiteX1" fmla="*/ 964969 w 7192999"/>
              <a:gd name="connsiteY1" fmla="*/ 0 h 11942431"/>
              <a:gd name="connsiteX2" fmla="*/ 7192999 w 7192999"/>
              <a:gd name="connsiteY2" fmla="*/ 2974029 h 11942431"/>
              <a:gd name="connsiteX3" fmla="*/ 3278906 w 7192999"/>
              <a:gd name="connsiteY3" fmla="*/ 11166608 h 11942431"/>
              <a:gd name="connsiteX4" fmla="*/ 176889 w 7192999"/>
              <a:gd name="connsiteY4" fmla="*/ 11942431 h 11942431"/>
              <a:gd name="connsiteX5" fmla="*/ 0 w 7192999"/>
              <a:gd name="connsiteY5" fmla="*/ 2064434 h 11942431"/>
              <a:gd name="connsiteX0" fmla="*/ 0 w 7192999"/>
              <a:gd name="connsiteY0" fmla="*/ 2064434 h 11166608"/>
              <a:gd name="connsiteX1" fmla="*/ 964969 w 7192999"/>
              <a:gd name="connsiteY1" fmla="*/ 0 h 11166608"/>
              <a:gd name="connsiteX2" fmla="*/ 7192999 w 7192999"/>
              <a:gd name="connsiteY2" fmla="*/ 2974029 h 11166608"/>
              <a:gd name="connsiteX3" fmla="*/ 3278906 w 7192999"/>
              <a:gd name="connsiteY3" fmla="*/ 11166608 h 11166608"/>
              <a:gd name="connsiteX4" fmla="*/ 143983 w 7192999"/>
              <a:gd name="connsiteY4" fmla="*/ 10149349 h 11166608"/>
              <a:gd name="connsiteX5" fmla="*/ 0 w 7192999"/>
              <a:gd name="connsiteY5" fmla="*/ 2064434 h 11166608"/>
              <a:gd name="connsiteX0" fmla="*/ 0 w 7192999"/>
              <a:gd name="connsiteY0" fmla="*/ 2064434 h 11209734"/>
              <a:gd name="connsiteX1" fmla="*/ 964969 w 7192999"/>
              <a:gd name="connsiteY1" fmla="*/ 0 h 11209734"/>
              <a:gd name="connsiteX2" fmla="*/ 7192999 w 7192999"/>
              <a:gd name="connsiteY2" fmla="*/ 2974029 h 11209734"/>
              <a:gd name="connsiteX3" fmla="*/ 3258700 w 7192999"/>
              <a:gd name="connsiteY3" fmla="*/ 11209734 h 11209734"/>
              <a:gd name="connsiteX4" fmla="*/ 143983 w 7192999"/>
              <a:gd name="connsiteY4" fmla="*/ 10149349 h 11209734"/>
              <a:gd name="connsiteX5" fmla="*/ 0 w 7192999"/>
              <a:gd name="connsiteY5" fmla="*/ 2064434 h 11209734"/>
              <a:gd name="connsiteX0" fmla="*/ 0 w 7192999"/>
              <a:gd name="connsiteY0" fmla="*/ 2064434 h 11209734"/>
              <a:gd name="connsiteX1" fmla="*/ 964969 w 7192999"/>
              <a:gd name="connsiteY1" fmla="*/ 0 h 11209734"/>
              <a:gd name="connsiteX2" fmla="*/ 7192999 w 7192999"/>
              <a:gd name="connsiteY2" fmla="*/ 2974029 h 11209734"/>
              <a:gd name="connsiteX3" fmla="*/ 3258700 w 7192999"/>
              <a:gd name="connsiteY3" fmla="*/ 11209734 h 11209734"/>
              <a:gd name="connsiteX4" fmla="*/ 345507 w 7192999"/>
              <a:gd name="connsiteY4" fmla="*/ 9696800 h 11209734"/>
              <a:gd name="connsiteX5" fmla="*/ 0 w 7192999"/>
              <a:gd name="connsiteY5" fmla="*/ 2064434 h 1120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2999" h="11209734">
                <a:moveTo>
                  <a:pt x="0" y="2064434"/>
                </a:moveTo>
                <a:cubicBezTo>
                  <a:pt x="353190" y="1311810"/>
                  <a:pt x="540283" y="887423"/>
                  <a:pt x="964969" y="0"/>
                </a:cubicBezTo>
                <a:lnTo>
                  <a:pt x="7192999" y="2974029"/>
                </a:lnTo>
                <a:lnTo>
                  <a:pt x="3258700" y="11209734"/>
                </a:lnTo>
                <a:lnTo>
                  <a:pt x="345507" y="9696800"/>
                </a:lnTo>
                <a:lnTo>
                  <a:pt x="0" y="2064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6"/>
          <p:cNvSpPr/>
          <p:nvPr userDrawn="1"/>
        </p:nvSpPr>
        <p:spPr>
          <a:xfrm rot="17706326" flipV="1">
            <a:off x="593777" y="5012440"/>
            <a:ext cx="1338037" cy="3478534"/>
          </a:xfrm>
          <a:custGeom>
            <a:avLst/>
            <a:gdLst>
              <a:gd name="connsiteX0" fmla="*/ 0 w 1569721"/>
              <a:gd name="connsiteY0" fmla="*/ 0 h 4109201"/>
              <a:gd name="connsiteX1" fmla="*/ 1569721 w 1569721"/>
              <a:gd name="connsiteY1" fmla="*/ 0 h 4109201"/>
              <a:gd name="connsiteX2" fmla="*/ 1569721 w 1569721"/>
              <a:gd name="connsiteY2" fmla="*/ 4109201 h 4109201"/>
              <a:gd name="connsiteX3" fmla="*/ 0 w 1569721"/>
              <a:gd name="connsiteY3" fmla="*/ 4109201 h 4109201"/>
              <a:gd name="connsiteX4" fmla="*/ 0 w 1569721"/>
              <a:gd name="connsiteY4" fmla="*/ 0 h 4109201"/>
              <a:gd name="connsiteX0" fmla="*/ 0 w 1569721"/>
              <a:gd name="connsiteY0" fmla="*/ 0 h 4109201"/>
              <a:gd name="connsiteX1" fmla="*/ 1569721 w 1569721"/>
              <a:gd name="connsiteY1" fmla="*/ 0 h 4109201"/>
              <a:gd name="connsiteX2" fmla="*/ 1569721 w 1569721"/>
              <a:gd name="connsiteY2" fmla="*/ 4109201 h 4109201"/>
              <a:gd name="connsiteX3" fmla="*/ 658491 w 1569721"/>
              <a:gd name="connsiteY3" fmla="*/ 2860967 h 4109201"/>
              <a:gd name="connsiteX4" fmla="*/ 0 w 1569721"/>
              <a:gd name="connsiteY4" fmla="*/ 0 h 4109201"/>
              <a:gd name="connsiteX0" fmla="*/ 0 w 1569721"/>
              <a:gd name="connsiteY0" fmla="*/ 0 h 4109201"/>
              <a:gd name="connsiteX1" fmla="*/ 1569721 w 1569721"/>
              <a:gd name="connsiteY1" fmla="*/ 0 h 4109201"/>
              <a:gd name="connsiteX2" fmla="*/ 1569721 w 1569721"/>
              <a:gd name="connsiteY2" fmla="*/ 4109201 h 4109201"/>
              <a:gd name="connsiteX3" fmla="*/ 166181 w 1569721"/>
              <a:gd name="connsiteY3" fmla="*/ 3440236 h 4109201"/>
              <a:gd name="connsiteX4" fmla="*/ 0 w 1569721"/>
              <a:gd name="connsiteY4" fmla="*/ 0 h 4109201"/>
              <a:gd name="connsiteX0" fmla="*/ 0 w 1403540"/>
              <a:gd name="connsiteY0" fmla="*/ 3440236 h 4109201"/>
              <a:gd name="connsiteX1" fmla="*/ 1403540 w 1403540"/>
              <a:gd name="connsiteY1" fmla="*/ 0 h 4109201"/>
              <a:gd name="connsiteX2" fmla="*/ 1403540 w 1403540"/>
              <a:gd name="connsiteY2" fmla="*/ 4109201 h 4109201"/>
              <a:gd name="connsiteX3" fmla="*/ 0 w 1403540"/>
              <a:gd name="connsiteY3" fmla="*/ 3440236 h 4109201"/>
              <a:gd name="connsiteX0" fmla="*/ 0 w 1403540"/>
              <a:gd name="connsiteY0" fmla="*/ 3107653 h 3776618"/>
              <a:gd name="connsiteX1" fmla="*/ 1394970 w 1403540"/>
              <a:gd name="connsiteY1" fmla="*/ 0 h 3776618"/>
              <a:gd name="connsiteX2" fmla="*/ 1403540 w 1403540"/>
              <a:gd name="connsiteY2" fmla="*/ 3776618 h 3776618"/>
              <a:gd name="connsiteX3" fmla="*/ 0 w 1403540"/>
              <a:gd name="connsiteY3" fmla="*/ 3107653 h 3776618"/>
              <a:gd name="connsiteX0" fmla="*/ 0 w 1441539"/>
              <a:gd name="connsiteY0" fmla="*/ 3121405 h 3776618"/>
              <a:gd name="connsiteX1" fmla="*/ 1432969 w 1441539"/>
              <a:gd name="connsiteY1" fmla="*/ 0 h 3776618"/>
              <a:gd name="connsiteX2" fmla="*/ 1441539 w 1441539"/>
              <a:gd name="connsiteY2" fmla="*/ 3776618 h 3776618"/>
              <a:gd name="connsiteX3" fmla="*/ 0 w 1441539"/>
              <a:gd name="connsiteY3" fmla="*/ 3121405 h 3776618"/>
              <a:gd name="connsiteX0" fmla="*/ 0 w 1450164"/>
              <a:gd name="connsiteY0" fmla="*/ 3117364 h 3776618"/>
              <a:gd name="connsiteX1" fmla="*/ 1441594 w 1450164"/>
              <a:gd name="connsiteY1" fmla="*/ 0 h 3776618"/>
              <a:gd name="connsiteX2" fmla="*/ 1450164 w 1450164"/>
              <a:gd name="connsiteY2" fmla="*/ 3776618 h 3776618"/>
              <a:gd name="connsiteX3" fmla="*/ 0 w 1450164"/>
              <a:gd name="connsiteY3" fmla="*/ 3117364 h 3776618"/>
              <a:gd name="connsiteX0" fmla="*/ 0 w 1476039"/>
              <a:gd name="connsiteY0" fmla="*/ 3105240 h 3776618"/>
              <a:gd name="connsiteX1" fmla="*/ 1467469 w 1476039"/>
              <a:gd name="connsiteY1" fmla="*/ 0 h 3776618"/>
              <a:gd name="connsiteX2" fmla="*/ 1476039 w 1476039"/>
              <a:gd name="connsiteY2" fmla="*/ 3776618 h 3776618"/>
              <a:gd name="connsiteX3" fmla="*/ 0 w 1476039"/>
              <a:gd name="connsiteY3" fmla="*/ 3105240 h 3776618"/>
              <a:gd name="connsiteX0" fmla="*/ 0 w 1476039"/>
              <a:gd name="connsiteY0" fmla="*/ 3105240 h 3776618"/>
              <a:gd name="connsiteX1" fmla="*/ 1467469 w 1476039"/>
              <a:gd name="connsiteY1" fmla="*/ 0 h 3776618"/>
              <a:gd name="connsiteX2" fmla="*/ 1476039 w 1476039"/>
              <a:gd name="connsiteY2" fmla="*/ 3776618 h 3776618"/>
              <a:gd name="connsiteX3" fmla="*/ 0 w 1476039"/>
              <a:gd name="connsiteY3" fmla="*/ 3105240 h 3776618"/>
              <a:gd name="connsiteX0" fmla="*/ 0 w 1476039"/>
              <a:gd name="connsiteY0" fmla="*/ 3105240 h 3776618"/>
              <a:gd name="connsiteX1" fmla="*/ 1467469 w 1476039"/>
              <a:gd name="connsiteY1" fmla="*/ 0 h 3776618"/>
              <a:gd name="connsiteX2" fmla="*/ 1476039 w 1476039"/>
              <a:gd name="connsiteY2" fmla="*/ 3776618 h 3776618"/>
              <a:gd name="connsiteX3" fmla="*/ 0 w 1476039"/>
              <a:gd name="connsiteY3" fmla="*/ 3105240 h 3776618"/>
              <a:gd name="connsiteX0" fmla="*/ 0 w 1476039"/>
              <a:gd name="connsiteY0" fmla="*/ 3105240 h 3776618"/>
              <a:gd name="connsiteX1" fmla="*/ 1467469 w 1476039"/>
              <a:gd name="connsiteY1" fmla="*/ 0 h 3776618"/>
              <a:gd name="connsiteX2" fmla="*/ 1476039 w 1476039"/>
              <a:gd name="connsiteY2" fmla="*/ 3776618 h 3776618"/>
              <a:gd name="connsiteX3" fmla="*/ 0 w 1476039"/>
              <a:gd name="connsiteY3" fmla="*/ 3105240 h 3776618"/>
              <a:gd name="connsiteX0" fmla="*/ 0 w 1476437"/>
              <a:gd name="connsiteY0" fmla="*/ 3122490 h 3793868"/>
              <a:gd name="connsiteX1" fmla="*/ 1475552 w 1476437"/>
              <a:gd name="connsiteY1" fmla="*/ 0 h 3793868"/>
              <a:gd name="connsiteX2" fmla="*/ 1476039 w 1476437"/>
              <a:gd name="connsiteY2" fmla="*/ 3793868 h 3793868"/>
              <a:gd name="connsiteX3" fmla="*/ 0 w 1476437"/>
              <a:gd name="connsiteY3" fmla="*/ 3122490 h 3793868"/>
              <a:gd name="connsiteX0" fmla="*/ 0 w 1476437"/>
              <a:gd name="connsiteY0" fmla="*/ 3122490 h 3793868"/>
              <a:gd name="connsiteX1" fmla="*/ 1475552 w 1476437"/>
              <a:gd name="connsiteY1" fmla="*/ 0 h 3793868"/>
              <a:gd name="connsiteX2" fmla="*/ 1476039 w 1476437"/>
              <a:gd name="connsiteY2" fmla="*/ 3793868 h 3793868"/>
              <a:gd name="connsiteX3" fmla="*/ 0 w 1476437"/>
              <a:gd name="connsiteY3" fmla="*/ 3122490 h 3793868"/>
              <a:gd name="connsiteX0" fmla="*/ 0 w 1476039"/>
              <a:gd name="connsiteY0" fmla="*/ 3143781 h 3815159"/>
              <a:gd name="connsiteX1" fmla="*/ 1475010 w 1476039"/>
              <a:gd name="connsiteY1" fmla="*/ 0 h 3815159"/>
              <a:gd name="connsiteX2" fmla="*/ 1476039 w 1476039"/>
              <a:gd name="connsiteY2" fmla="*/ 3815159 h 3815159"/>
              <a:gd name="connsiteX3" fmla="*/ 0 w 1476039"/>
              <a:gd name="connsiteY3" fmla="*/ 3143781 h 3815159"/>
              <a:gd name="connsiteX0" fmla="*/ 0 w 1338092"/>
              <a:gd name="connsiteY0" fmla="*/ 2871817 h 3815159"/>
              <a:gd name="connsiteX1" fmla="*/ 1337063 w 1338092"/>
              <a:gd name="connsiteY1" fmla="*/ 0 h 3815159"/>
              <a:gd name="connsiteX2" fmla="*/ 1338092 w 1338092"/>
              <a:gd name="connsiteY2" fmla="*/ 3815159 h 3815159"/>
              <a:gd name="connsiteX3" fmla="*/ 0 w 1338092"/>
              <a:gd name="connsiteY3" fmla="*/ 2871817 h 3815159"/>
              <a:gd name="connsiteX0" fmla="*/ 0 w 1338037"/>
              <a:gd name="connsiteY0" fmla="*/ 2871817 h 3478534"/>
              <a:gd name="connsiteX1" fmla="*/ 1337063 w 1338037"/>
              <a:gd name="connsiteY1" fmla="*/ 0 h 3478534"/>
              <a:gd name="connsiteX2" fmla="*/ 1338037 w 1338037"/>
              <a:gd name="connsiteY2" fmla="*/ 3478534 h 3478534"/>
              <a:gd name="connsiteX3" fmla="*/ 0 w 1338037"/>
              <a:gd name="connsiteY3" fmla="*/ 2871817 h 347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8037" h="3478534">
                <a:moveTo>
                  <a:pt x="0" y="2871817"/>
                </a:moveTo>
                <a:lnTo>
                  <a:pt x="1337063" y="0"/>
                </a:lnTo>
                <a:cubicBezTo>
                  <a:pt x="1339920" y="1258873"/>
                  <a:pt x="1335180" y="2219661"/>
                  <a:pt x="1338037" y="3478534"/>
                </a:cubicBezTo>
                <a:cubicBezTo>
                  <a:pt x="846024" y="3254741"/>
                  <a:pt x="500096" y="3078359"/>
                  <a:pt x="0" y="28718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6"/>
          <p:cNvSpPr/>
          <p:nvPr userDrawn="1"/>
        </p:nvSpPr>
        <p:spPr>
          <a:xfrm rot="17672306">
            <a:off x="512307" y="475496"/>
            <a:ext cx="1232242" cy="3062756"/>
          </a:xfrm>
          <a:custGeom>
            <a:avLst/>
            <a:gdLst>
              <a:gd name="connsiteX0" fmla="*/ 0 w 1817521"/>
              <a:gd name="connsiteY0" fmla="*/ 0 h 3994448"/>
              <a:gd name="connsiteX1" fmla="*/ 1817521 w 1817521"/>
              <a:gd name="connsiteY1" fmla="*/ 0 h 3994448"/>
              <a:gd name="connsiteX2" fmla="*/ 1817521 w 1817521"/>
              <a:gd name="connsiteY2" fmla="*/ 3994448 h 3994448"/>
              <a:gd name="connsiteX3" fmla="*/ 0 w 1817521"/>
              <a:gd name="connsiteY3" fmla="*/ 3994448 h 3994448"/>
              <a:gd name="connsiteX4" fmla="*/ 0 w 1817521"/>
              <a:gd name="connsiteY4" fmla="*/ 0 h 3994448"/>
              <a:gd name="connsiteX0" fmla="*/ 11 w 1817521"/>
              <a:gd name="connsiteY0" fmla="*/ 804144 h 3994448"/>
              <a:gd name="connsiteX1" fmla="*/ 1817521 w 1817521"/>
              <a:gd name="connsiteY1" fmla="*/ 0 h 3994448"/>
              <a:gd name="connsiteX2" fmla="*/ 1817521 w 1817521"/>
              <a:gd name="connsiteY2" fmla="*/ 3994448 h 3994448"/>
              <a:gd name="connsiteX3" fmla="*/ 0 w 1817521"/>
              <a:gd name="connsiteY3" fmla="*/ 3994448 h 3994448"/>
              <a:gd name="connsiteX4" fmla="*/ 11 w 1817521"/>
              <a:gd name="connsiteY4" fmla="*/ 804144 h 3994448"/>
              <a:gd name="connsiteX0" fmla="*/ 5596 w 1817521"/>
              <a:gd name="connsiteY0" fmla="*/ 998441 h 3994448"/>
              <a:gd name="connsiteX1" fmla="*/ 1817521 w 1817521"/>
              <a:gd name="connsiteY1" fmla="*/ 0 h 3994448"/>
              <a:gd name="connsiteX2" fmla="*/ 1817521 w 1817521"/>
              <a:gd name="connsiteY2" fmla="*/ 3994448 h 3994448"/>
              <a:gd name="connsiteX3" fmla="*/ 0 w 1817521"/>
              <a:gd name="connsiteY3" fmla="*/ 3994448 h 3994448"/>
              <a:gd name="connsiteX4" fmla="*/ 5596 w 1817521"/>
              <a:gd name="connsiteY4" fmla="*/ 998441 h 3994448"/>
              <a:gd name="connsiteX0" fmla="*/ 5596 w 1817521"/>
              <a:gd name="connsiteY0" fmla="*/ 644667 h 3640674"/>
              <a:gd name="connsiteX1" fmla="*/ 1809153 w 1817521"/>
              <a:gd name="connsiteY1" fmla="*/ -1 h 3640674"/>
              <a:gd name="connsiteX2" fmla="*/ 1817521 w 1817521"/>
              <a:gd name="connsiteY2" fmla="*/ 3640674 h 3640674"/>
              <a:gd name="connsiteX3" fmla="*/ 0 w 1817521"/>
              <a:gd name="connsiteY3" fmla="*/ 3640674 h 3640674"/>
              <a:gd name="connsiteX4" fmla="*/ 5596 w 1817521"/>
              <a:gd name="connsiteY4" fmla="*/ 644667 h 3640674"/>
              <a:gd name="connsiteX0" fmla="*/ 5596 w 1817521"/>
              <a:gd name="connsiteY0" fmla="*/ 679490 h 3675497"/>
              <a:gd name="connsiteX1" fmla="*/ 1789614 w 1817521"/>
              <a:gd name="connsiteY1" fmla="*/ -1 h 3675497"/>
              <a:gd name="connsiteX2" fmla="*/ 1817521 w 1817521"/>
              <a:gd name="connsiteY2" fmla="*/ 3675497 h 3675497"/>
              <a:gd name="connsiteX3" fmla="*/ 0 w 1817521"/>
              <a:gd name="connsiteY3" fmla="*/ 3675497 h 3675497"/>
              <a:gd name="connsiteX4" fmla="*/ 5596 w 1817521"/>
              <a:gd name="connsiteY4" fmla="*/ 679490 h 367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521" h="3675497">
                <a:moveTo>
                  <a:pt x="5596" y="679490"/>
                </a:moveTo>
                <a:lnTo>
                  <a:pt x="1789614" y="-1"/>
                </a:lnTo>
                <a:cubicBezTo>
                  <a:pt x="1792403" y="1213557"/>
                  <a:pt x="1814732" y="2461939"/>
                  <a:pt x="1817521" y="3675497"/>
                </a:cubicBezTo>
                <a:lnTo>
                  <a:pt x="0" y="3675497"/>
                </a:lnTo>
                <a:cubicBezTo>
                  <a:pt x="4" y="2612062"/>
                  <a:pt x="5592" y="1742925"/>
                  <a:pt x="5596" y="67949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6"/>
          <p:cNvSpPr/>
          <p:nvPr userDrawn="1"/>
        </p:nvSpPr>
        <p:spPr>
          <a:xfrm rot="14678723">
            <a:off x="1010395" y="781212"/>
            <a:ext cx="1213474" cy="4222509"/>
          </a:xfrm>
          <a:custGeom>
            <a:avLst/>
            <a:gdLst>
              <a:gd name="connsiteX0" fmla="*/ 0 w 1813804"/>
              <a:gd name="connsiteY0" fmla="*/ 0 h 5734354"/>
              <a:gd name="connsiteX1" fmla="*/ 1813804 w 1813804"/>
              <a:gd name="connsiteY1" fmla="*/ 0 h 5734354"/>
              <a:gd name="connsiteX2" fmla="*/ 1813804 w 1813804"/>
              <a:gd name="connsiteY2" fmla="*/ 5734354 h 5734354"/>
              <a:gd name="connsiteX3" fmla="*/ 0 w 1813804"/>
              <a:gd name="connsiteY3" fmla="*/ 5734354 h 5734354"/>
              <a:gd name="connsiteX4" fmla="*/ 0 w 1813804"/>
              <a:gd name="connsiteY4" fmla="*/ 0 h 5734354"/>
              <a:gd name="connsiteX0" fmla="*/ 0 w 1824648"/>
              <a:gd name="connsiteY0" fmla="*/ 0 h 5734354"/>
              <a:gd name="connsiteX1" fmla="*/ 1813804 w 1824648"/>
              <a:gd name="connsiteY1" fmla="*/ 0 h 5734354"/>
              <a:gd name="connsiteX2" fmla="*/ 1824648 w 1824648"/>
              <a:gd name="connsiteY2" fmla="*/ 4221689 h 5734354"/>
              <a:gd name="connsiteX3" fmla="*/ 0 w 1824648"/>
              <a:gd name="connsiteY3" fmla="*/ 5734354 h 5734354"/>
              <a:gd name="connsiteX4" fmla="*/ 0 w 1824648"/>
              <a:gd name="connsiteY4" fmla="*/ 0 h 5734354"/>
              <a:gd name="connsiteX0" fmla="*/ 0 w 1822834"/>
              <a:gd name="connsiteY0" fmla="*/ 0 h 5734354"/>
              <a:gd name="connsiteX1" fmla="*/ 1813804 w 1822834"/>
              <a:gd name="connsiteY1" fmla="*/ 0 h 5734354"/>
              <a:gd name="connsiteX2" fmla="*/ 1822834 w 1822834"/>
              <a:gd name="connsiteY2" fmla="*/ 4236641 h 5734354"/>
              <a:gd name="connsiteX3" fmla="*/ 0 w 1822834"/>
              <a:gd name="connsiteY3" fmla="*/ 5734354 h 5734354"/>
              <a:gd name="connsiteX4" fmla="*/ 0 w 1822834"/>
              <a:gd name="connsiteY4" fmla="*/ 0 h 5734354"/>
              <a:gd name="connsiteX0" fmla="*/ 7933 w 1830767"/>
              <a:gd name="connsiteY0" fmla="*/ 0 h 5762217"/>
              <a:gd name="connsiteX1" fmla="*/ 1821737 w 1830767"/>
              <a:gd name="connsiteY1" fmla="*/ 0 h 5762217"/>
              <a:gd name="connsiteX2" fmla="*/ 1830767 w 1830767"/>
              <a:gd name="connsiteY2" fmla="*/ 4236641 h 5762217"/>
              <a:gd name="connsiteX3" fmla="*/ 0 w 1830767"/>
              <a:gd name="connsiteY3" fmla="*/ 5762217 h 5762217"/>
              <a:gd name="connsiteX4" fmla="*/ 7933 w 1830767"/>
              <a:gd name="connsiteY4" fmla="*/ 0 h 5762217"/>
              <a:gd name="connsiteX0" fmla="*/ 7933 w 1833797"/>
              <a:gd name="connsiteY0" fmla="*/ 0 h 5762217"/>
              <a:gd name="connsiteX1" fmla="*/ 1832955 w 1833797"/>
              <a:gd name="connsiteY1" fmla="*/ 867605 h 5762217"/>
              <a:gd name="connsiteX2" fmla="*/ 1830767 w 1833797"/>
              <a:gd name="connsiteY2" fmla="*/ 4236641 h 5762217"/>
              <a:gd name="connsiteX3" fmla="*/ 0 w 1833797"/>
              <a:gd name="connsiteY3" fmla="*/ 5762217 h 5762217"/>
              <a:gd name="connsiteX4" fmla="*/ 7933 w 1833797"/>
              <a:gd name="connsiteY4" fmla="*/ 0 h 5762217"/>
              <a:gd name="connsiteX0" fmla="*/ 7881 w 1833745"/>
              <a:gd name="connsiteY0" fmla="*/ 0 h 5489155"/>
              <a:gd name="connsiteX1" fmla="*/ 1832903 w 1833745"/>
              <a:gd name="connsiteY1" fmla="*/ 867605 h 5489155"/>
              <a:gd name="connsiteX2" fmla="*/ 1830715 w 1833745"/>
              <a:gd name="connsiteY2" fmla="*/ 4236641 h 5489155"/>
              <a:gd name="connsiteX3" fmla="*/ -1 w 1833745"/>
              <a:gd name="connsiteY3" fmla="*/ 5489155 h 5489155"/>
              <a:gd name="connsiteX4" fmla="*/ 7881 w 1833745"/>
              <a:gd name="connsiteY4" fmla="*/ 0 h 5489155"/>
              <a:gd name="connsiteX0" fmla="*/ 9356 w 1833747"/>
              <a:gd name="connsiteY0" fmla="*/ 0 h 5158020"/>
              <a:gd name="connsiteX1" fmla="*/ 1832905 w 1833747"/>
              <a:gd name="connsiteY1" fmla="*/ 536470 h 5158020"/>
              <a:gd name="connsiteX2" fmla="*/ 1830717 w 1833747"/>
              <a:gd name="connsiteY2" fmla="*/ 3905506 h 5158020"/>
              <a:gd name="connsiteX3" fmla="*/ 1 w 1833747"/>
              <a:gd name="connsiteY3" fmla="*/ 5158020 h 5158020"/>
              <a:gd name="connsiteX4" fmla="*/ 9356 w 1833747"/>
              <a:gd name="connsiteY4" fmla="*/ 0 h 5158020"/>
              <a:gd name="connsiteX0" fmla="*/ 9354 w 1838072"/>
              <a:gd name="connsiteY0" fmla="*/ 0 h 5158020"/>
              <a:gd name="connsiteX1" fmla="*/ 1837469 w 1838072"/>
              <a:gd name="connsiteY1" fmla="*/ 710686 h 5158020"/>
              <a:gd name="connsiteX2" fmla="*/ 1830715 w 1838072"/>
              <a:gd name="connsiteY2" fmla="*/ 3905506 h 5158020"/>
              <a:gd name="connsiteX3" fmla="*/ -1 w 1838072"/>
              <a:gd name="connsiteY3" fmla="*/ 5158020 h 5158020"/>
              <a:gd name="connsiteX4" fmla="*/ 9354 w 1838072"/>
              <a:gd name="connsiteY4" fmla="*/ 0 h 515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8072" h="5158020">
                <a:moveTo>
                  <a:pt x="9354" y="0"/>
                </a:moveTo>
                <a:lnTo>
                  <a:pt x="1837469" y="710686"/>
                </a:lnTo>
                <a:cubicBezTo>
                  <a:pt x="1841084" y="2117916"/>
                  <a:pt x="1827100" y="2498276"/>
                  <a:pt x="1830715" y="3905506"/>
                </a:cubicBezTo>
                <a:lnTo>
                  <a:pt x="-1" y="5158020"/>
                </a:lnTo>
                <a:cubicBezTo>
                  <a:pt x="2643" y="3237281"/>
                  <a:pt x="6710" y="1920739"/>
                  <a:pt x="935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08" y="183920"/>
            <a:ext cx="3217088" cy="141960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58" y="6336633"/>
            <a:ext cx="716324" cy="360000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4829102" y="3688215"/>
            <a:ext cx="4066204" cy="3494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 titre éventuel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29102" y="3206655"/>
            <a:ext cx="4066204" cy="3494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60" y="1183063"/>
            <a:ext cx="2572585" cy="11352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DB90C60-95BF-AD4A-9184-E93BA512B61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8371"/>
            <a:ext cx="1475294" cy="6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70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6865938" y="6337300"/>
            <a:ext cx="2089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fr-FR" altLang="fr-FR" sz="1200" b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4D2E114F-34F8-413F-B685-9D43AC33FB7A}" type="slidenum">
              <a:rPr lang="fr-FR" alt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>
                <a:defRPr/>
              </a:pPr>
              <a:t>‹N°›</a:t>
            </a:fld>
            <a:endParaRPr lang="fr-FR" altLang="fr-FR" sz="1200" b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2000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47663"/>
            <a:ext cx="314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346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45048D-8E0B-A048-98E9-5D8A7017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04842"/>
            <a:ext cx="30861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9529325D-6B15-E444-9D18-DE24BFFC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>
                <a:solidFill>
                  <a:srgbClr val="508C85"/>
                </a:solidFill>
                <a:latin typeface="Futura CE Book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8ADF25D6-F5D8-024D-8797-830E18E5F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518C87"/>
              </a:buClr>
              <a:buFont typeface="Arial" panose="020B0604020202020204" pitchFamily="34" charset="0"/>
              <a:buChar char="•"/>
              <a:defRPr>
                <a:latin typeface="Futura CE Book" pitchFamily="2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39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ous titre nivea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 userDrawn="1"/>
        </p:nvGrpSpPr>
        <p:grpSpPr>
          <a:xfrm flipH="1">
            <a:off x="8401774" y="6057203"/>
            <a:ext cx="847301" cy="416782"/>
            <a:chOff x="-494123" y="1390753"/>
            <a:chExt cx="4222509" cy="2108451"/>
          </a:xfrm>
        </p:grpSpPr>
        <p:sp>
          <p:nvSpPr>
            <p:cNvPr id="19" name="Rectangle 6"/>
            <p:cNvSpPr/>
            <p:nvPr userDrawn="1"/>
          </p:nvSpPr>
          <p:spPr>
            <a:xfrm rot="17672306">
              <a:off x="512307" y="475496"/>
              <a:ext cx="1232242" cy="3062756"/>
            </a:xfrm>
            <a:custGeom>
              <a:avLst/>
              <a:gdLst>
                <a:gd name="connsiteX0" fmla="*/ 0 w 1817521"/>
                <a:gd name="connsiteY0" fmla="*/ 0 h 3994448"/>
                <a:gd name="connsiteX1" fmla="*/ 1817521 w 1817521"/>
                <a:gd name="connsiteY1" fmla="*/ 0 h 3994448"/>
                <a:gd name="connsiteX2" fmla="*/ 1817521 w 1817521"/>
                <a:gd name="connsiteY2" fmla="*/ 3994448 h 3994448"/>
                <a:gd name="connsiteX3" fmla="*/ 0 w 1817521"/>
                <a:gd name="connsiteY3" fmla="*/ 3994448 h 3994448"/>
                <a:gd name="connsiteX4" fmla="*/ 0 w 1817521"/>
                <a:gd name="connsiteY4" fmla="*/ 0 h 3994448"/>
                <a:gd name="connsiteX0" fmla="*/ 11 w 1817521"/>
                <a:gd name="connsiteY0" fmla="*/ 804144 h 3994448"/>
                <a:gd name="connsiteX1" fmla="*/ 1817521 w 1817521"/>
                <a:gd name="connsiteY1" fmla="*/ 0 h 3994448"/>
                <a:gd name="connsiteX2" fmla="*/ 1817521 w 1817521"/>
                <a:gd name="connsiteY2" fmla="*/ 3994448 h 3994448"/>
                <a:gd name="connsiteX3" fmla="*/ 0 w 1817521"/>
                <a:gd name="connsiteY3" fmla="*/ 3994448 h 3994448"/>
                <a:gd name="connsiteX4" fmla="*/ 11 w 1817521"/>
                <a:gd name="connsiteY4" fmla="*/ 804144 h 3994448"/>
                <a:gd name="connsiteX0" fmla="*/ 5596 w 1817521"/>
                <a:gd name="connsiteY0" fmla="*/ 998441 h 3994448"/>
                <a:gd name="connsiteX1" fmla="*/ 1817521 w 1817521"/>
                <a:gd name="connsiteY1" fmla="*/ 0 h 3994448"/>
                <a:gd name="connsiteX2" fmla="*/ 1817521 w 1817521"/>
                <a:gd name="connsiteY2" fmla="*/ 3994448 h 3994448"/>
                <a:gd name="connsiteX3" fmla="*/ 0 w 1817521"/>
                <a:gd name="connsiteY3" fmla="*/ 3994448 h 3994448"/>
                <a:gd name="connsiteX4" fmla="*/ 5596 w 1817521"/>
                <a:gd name="connsiteY4" fmla="*/ 998441 h 3994448"/>
                <a:gd name="connsiteX0" fmla="*/ 5596 w 1817521"/>
                <a:gd name="connsiteY0" fmla="*/ 644667 h 3640674"/>
                <a:gd name="connsiteX1" fmla="*/ 1809153 w 1817521"/>
                <a:gd name="connsiteY1" fmla="*/ -1 h 3640674"/>
                <a:gd name="connsiteX2" fmla="*/ 1817521 w 1817521"/>
                <a:gd name="connsiteY2" fmla="*/ 3640674 h 3640674"/>
                <a:gd name="connsiteX3" fmla="*/ 0 w 1817521"/>
                <a:gd name="connsiteY3" fmla="*/ 3640674 h 3640674"/>
                <a:gd name="connsiteX4" fmla="*/ 5596 w 1817521"/>
                <a:gd name="connsiteY4" fmla="*/ 644667 h 3640674"/>
                <a:gd name="connsiteX0" fmla="*/ 5596 w 1817521"/>
                <a:gd name="connsiteY0" fmla="*/ 679490 h 3675497"/>
                <a:gd name="connsiteX1" fmla="*/ 1789614 w 1817521"/>
                <a:gd name="connsiteY1" fmla="*/ -1 h 3675497"/>
                <a:gd name="connsiteX2" fmla="*/ 1817521 w 1817521"/>
                <a:gd name="connsiteY2" fmla="*/ 3675497 h 3675497"/>
                <a:gd name="connsiteX3" fmla="*/ 0 w 1817521"/>
                <a:gd name="connsiteY3" fmla="*/ 3675497 h 3675497"/>
                <a:gd name="connsiteX4" fmla="*/ 5596 w 1817521"/>
                <a:gd name="connsiteY4" fmla="*/ 679490 h 367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7521" h="3675497">
                  <a:moveTo>
                    <a:pt x="5596" y="679490"/>
                  </a:moveTo>
                  <a:lnTo>
                    <a:pt x="1789614" y="-1"/>
                  </a:lnTo>
                  <a:cubicBezTo>
                    <a:pt x="1792403" y="1213557"/>
                    <a:pt x="1814732" y="2461939"/>
                    <a:pt x="1817521" y="3675497"/>
                  </a:cubicBezTo>
                  <a:lnTo>
                    <a:pt x="0" y="3675497"/>
                  </a:lnTo>
                  <a:cubicBezTo>
                    <a:pt x="4" y="2612062"/>
                    <a:pt x="5592" y="1742925"/>
                    <a:pt x="5596" y="67949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6"/>
            <p:cNvSpPr/>
            <p:nvPr userDrawn="1"/>
          </p:nvSpPr>
          <p:spPr>
            <a:xfrm rot="14678723">
              <a:off x="1010395" y="781212"/>
              <a:ext cx="1213474" cy="4222509"/>
            </a:xfrm>
            <a:custGeom>
              <a:avLst/>
              <a:gdLst>
                <a:gd name="connsiteX0" fmla="*/ 0 w 1813804"/>
                <a:gd name="connsiteY0" fmla="*/ 0 h 5734354"/>
                <a:gd name="connsiteX1" fmla="*/ 1813804 w 1813804"/>
                <a:gd name="connsiteY1" fmla="*/ 0 h 5734354"/>
                <a:gd name="connsiteX2" fmla="*/ 1813804 w 1813804"/>
                <a:gd name="connsiteY2" fmla="*/ 5734354 h 5734354"/>
                <a:gd name="connsiteX3" fmla="*/ 0 w 1813804"/>
                <a:gd name="connsiteY3" fmla="*/ 5734354 h 5734354"/>
                <a:gd name="connsiteX4" fmla="*/ 0 w 1813804"/>
                <a:gd name="connsiteY4" fmla="*/ 0 h 5734354"/>
                <a:gd name="connsiteX0" fmla="*/ 0 w 1824648"/>
                <a:gd name="connsiteY0" fmla="*/ 0 h 5734354"/>
                <a:gd name="connsiteX1" fmla="*/ 1813804 w 1824648"/>
                <a:gd name="connsiteY1" fmla="*/ 0 h 5734354"/>
                <a:gd name="connsiteX2" fmla="*/ 1824648 w 1824648"/>
                <a:gd name="connsiteY2" fmla="*/ 4221689 h 5734354"/>
                <a:gd name="connsiteX3" fmla="*/ 0 w 1824648"/>
                <a:gd name="connsiteY3" fmla="*/ 5734354 h 5734354"/>
                <a:gd name="connsiteX4" fmla="*/ 0 w 1824648"/>
                <a:gd name="connsiteY4" fmla="*/ 0 h 5734354"/>
                <a:gd name="connsiteX0" fmla="*/ 0 w 1822834"/>
                <a:gd name="connsiteY0" fmla="*/ 0 h 5734354"/>
                <a:gd name="connsiteX1" fmla="*/ 1813804 w 1822834"/>
                <a:gd name="connsiteY1" fmla="*/ 0 h 5734354"/>
                <a:gd name="connsiteX2" fmla="*/ 1822834 w 1822834"/>
                <a:gd name="connsiteY2" fmla="*/ 4236641 h 5734354"/>
                <a:gd name="connsiteX3" fmla="*/ 0 w 1822834"/>
                <a:gd name="connsiteY3" fmla="*/ 5734354 h 5734354"/>
                <a:gd name="connsiteX4" fmla="*/ 0 w 1822834"/>
                <a:gd name="connsiteY4" fmla="*/ 0 h 5734354"/>
                <a:gd name="connsiteX0" fmla="*/ 7933 w 1830767"/>
                <a:gd name="connsiteY0" fmla="*/ 0 h 5762217"/>
                <a:gd name="connsiteX1" fmla="*/ 1821737 w 1830767"/>
                <a:gd name="connsiteY1" fmla="*/ 0 h 5762217"/>
                <a:gd name="connsiteX2" fmla="*/ 1830767 w 1830767"/>
                <a:gd name="connsiteY2" fmla="*/ 4236641 h 5762217"/>
                <a:gd name="connsiteX3" fmla="*/ 0 w 1830767"/>
                <a:gd name="connsiteY3" fmla="*/ 5762217 h 5762217"/>
                <a:gd name="connsiteX4" fmla="*/ 7933 w 1830767"/>
                <a:gd name="connsiteY4" fmla="*/ 0 h 5762217"/>
                <a:gd name="connsiteX0" fmla="*/ 7933 w 1833797"/>
                <a:gd name="connsiteY0" fmla="*/ 0 h 5762217"/>
                <a:gd name="connsiteX1" fmla="*/ 1832955 w 1833797"/>
                <a:gd name="connsiteY1" fmla="*/ 867605 h 5762217"/>
                <a:gd name="connsiteX2" fmla="*/ 1830767 w 1833797"/>
                <a:gd name="connsiteY2" fmla="*/ 4236641 h 5762217"/>
                <a:gd name="connsiteX3" fmla="*/ 0 w 1833797"/>
                <a:gd name="connsiteY3" fmla="*/ 5762217 h 5762217"/>
                <a:gd name="connsiteX4" fmla="*/ 7933 w 1833797"/>
                <a:gd name="connsiteY4" fmla="*/ 0 h 5762217"/>
                <a:gd name="connsiteX0" fmla="*/ 7881 w 1833745"/>
                <a:gd name="connsiteY0" fmla="*/ 0 h 5489155"/>
                <a:gd name="connsiteX1" fmla="*/ 1832903 w 1833745"/>
                <a:gd name="connsiteY1" fmla="*/ 867605 h 5489155"/>
                <a:gd name="connsiteX2" fmla="*/ 1830715 w 1833745"/>
                <a:gd name="connsiteY2" fmla="*/ 4236641 h 5489155"/>
                <a:gd name="connsiteX3" fmla="*/ -1 w 1833745"/>
                <a:gd name="connsiteY3" fmla="*/ 5489155 h 5489155"/>
                <a:gd name="connsiteX4" fmla="*/ 7881 w 1833745"/>
                <a:gd name="connsiteY4" fmla="*/ 0 h 5489155"/>
                <a:gd name="connsiteX0" fmla="*/ 9356 w 1833747"/>
                <a:gd name="connsiteY0" fmla="*/ 0 h 5158020"/>
                <a:gd name="connsiteX1" fmla="*/ 1832905 w 1833747"/>
                <a:gd name="connsiteY1" fmla="*/ 536470 h 5158020"/>
                <a:gd name="connsiteX2" fmla="*/ 1830717 w 1833747"/>
                <a:gd name="connsiteY2" fmla="*/ 3905506 h 5158020"/>
                <a:gd name="connsiteX3" fmla="*/ 1 w 1833747"/>
                <a:gd name="connsiteY3" fmla="*/ 5158020 h 5158020"/>
                <a:gd name="connsiteX4" fmla="*/ 9356 w 1833747"/>
                <a:gd name="connsiteY4" fmla="*/ 0 h 5158020"/>
                <a:gd name="connsiteX0" fmla="*/ 9354 w 1838072"/>
                <a:gd name="connsiteY0" fmla="*/ 0 h 5158020"/>
                <a:gd name="connsiteX1" fmla="*/ 1837469 w 1838072"/>
                <a:gd name="connsiteY1" fmla="*/ 710686 h 5158020"/>
                <a:gd name="connsiteX2" fmla="*/ 1830715 w 1838072"/>
                <a:gd name="connsiteY2" fmla="*/ 3905506 h 5158020"/>
                <a:gd name="connsiteX3" fmla="*/ -1 w 1838072"/>
                <a:gd name="connsiteY3" fmla="*/ 5158020 h 5158020"/>
                <a:gd name="connsiteX4" fmla="*/ 9354 w 1838072"/>
                <a:gd name="connsiteY4" fmla="*/ 0 h 515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72" h="5158020">
                  <a:moveTo>
                    <a:pt x="9354" y="0"/>
                  </a:moveTo>
                  <a:lnTo>
                    <a:pt x="1837469" y="710686"/>
                  </a:lnTo>
                  <a:cubicBezTo>
                    <a:pt x="1841084" y="2117916"/>
                    <a:pt x="1827100" y="2498276"/>
                    <a:pt x="1830715" y="3905506"/>
                  </a:cubicBezTo>
                  <a:lnTo>
                    <a:pt x="-1" y="5158020"/>
                  </a:lnTo>
                  <a:cubicBezTo>
                    <a:pt x="2643" y="3237281"/>
                    <a:pt x="6710" y="1920739"/>
                    <a:pt x="935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593428" y="822976"/>
            <a:ext cx="8158345" cy="528011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593428" y="321915"/>
            <a:ext cx="8158345" cy="338554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cap="small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93428" y="311029"/>
            <a:ext cx="8158344" cy="3494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889519" y="61067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4BAAA9F-79C6-40A1-A6FE-EF63D3AF1E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829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ous titre nivea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 userDrawn="1"/>
        </p:nvGrpSpPr>
        <p:grpSpPr>
          <a:xfrm flipH="1">
            <a:off x="8401774" y="6057203"/>
            <a:ext cx="847301" cy="416782"/>
            <a:chOff x="-494123" y="1390753"/>
            <a:chExt cx="4222509" cy="2108451"/>
          </a:xfrm>
        </p:grpSpPr>
        <p:sp>
          <p:nvSpPr>
            <p:cNvPr id="19" name="Rectangle 6"/>
            <p:cNvSpPr/>
            <p:nvPr userDrawn="1"/>
          </p:nvSpPr>
          <p:spPr>
            <a:xfrm rot="17672306">
              <a:off x="512307" y="475496"/>
              <a:ext cx="1232242" cy="3062756"/>
            </a:xfrm>
            <a:custGeom>
              <a:avLst/>
              <a:gdLst>
                <a:gd name="connsiteX0" fmla="*/ 0 w 1817521"/>
                <a:gd name="connsiteY0" fmla="*/ 0 h 3994448"/>
                <a:gd name="connsiteX1" fmla="*/ 1817521 w 1817521"/>
                <a:gd name="connsiteY1" fmla="*/ 0 h 3994448"/>
                <a:gd name="connsiteX2" fmla="*/ 1817521 w 1817521"/>
                <a:gd name="connsiteY2" fmla="*/ 3994448 h 3994448"/>
                <a:gd name="connsiteX3" fmla="*/ 0 w 1817521"/>
                <a:gd name="connsiteY3" fmla="*/ 3994448 h 3994448"/>
                <a:gd name="connsiteX4" fmla="*/ 0 w 1817521"/>
                <a:gd name="connsiteY4" fmla="*/ 0 h 3994448"/>
                <a:gd name="connsiteX0" fmla="*/ 11 w 1817521"/>
                <a:gd name="connsiteY0" fmla="*/ 804144 h 3994448"/>
                <a:gd name="connsiteX1" fmla="*/ 1817521 w 1817521"/>
                <a:gd name="connsiteY1" fmla="*/ 0 h 3994448"/>
                <a:gd name="connsiteX2" fmla="*/ 1817521 w 1817521"/>
                <a:gd name="connsiteY2" fmla="*/ 3994448 h 3994448"/>
                <a:gd name="connsiteX3" fmla="*/ 0 w 1817521"/>
                <a:gd name="connsiteY3" fmla="*/ 3994448 h 3994448"/>
                <a:gd name="connsiteX4" fmla="*/ 11 w 1817521"/>
                <a:gd name="connsiteY4" fmla="*/ 804144 h 3994448"/>
                <a:gd name="connsiteX0" fmla="*/ 5596 w 1817521"/>
                <a:gd name="connsiteY0" fmla="*/ 998441 h 3994448"/>
                <a:gd name="connsiteX1" fmla="*/ 1817521 w 1817521"/>
                <a:gd name="connsiteY1" fmla="*/ 0 h 3994448"/>
                <a:gd name="connsiteX2" fmla="*/ 1817521 w 1817521"/>
                <a:gd name="connsiteY2" fmla="*/ 3994448 h 3994448"/>
                <a:gd name="connsiteX3" fmla="*/ 0 w 1817521"/>
                <a:gd name="connsiteY3" fmla="*/ 3994448 h 3994448"/>
                <a:gd name="connsiteX4" fmla="*/ 5596 w 1817521"/>
                <a:gd name="connsiteY4" fmla="*/ 998441 h 3994448"/>
                <a:gd name="connsiteX0" fmla="*/ 5596 w 1817521"/>
                <a:gd name="connsiteY0" fmla="*/ 644667 h 3640674"/>
                <a:gd name="connsiteX1" fmla="*/ 1809153 w 1817521"/>
                <a:gd name="connsiteY1" fmla="*/ -1 h 3640674"/>
                <a:gd name="connsiteX2" fmla="*/ 1817521 w 1817521"/>
                <a:gd name="connsiteY2" fmla="*/ 3640674 h 3640674"/>
                <a:gd name="connsiteX3" fmla="*/ 0 w 1817521"/>
                <a:gd name="connsiteY3" fmla="*/ 3640674 h 3640674"/>
                <a:gd name="connsiteX4" fmla="*/ 5596 w 1817521"/>
                <a:gd name="connsiteY4" fmla="*/ 644667 h 3640674"/>
                <a:gd name="connsiteX0" fmla="*/ 5596 w 1817521"/>
                <a:gd name="connsiteY0" fmla="*/ 679490 h 3675497"/>
                <a:gd name="connsiteX1" fmla="*/ 1789614 w 1817521"/>
                <a:gd name="connsiteY1" fmla="*/ -1 h 3675497"/>
                <a:gd name="connsiteX2" fmla="*/ 1817521 w 1817521"/>
                <a:gd name="connsiteY2" fmla="*/ 3675497 h 3675497"/>
                <a:gd name="connsiteX3" fmla="*/ 0 w 1817521"/>
                <a:gd name="connsiteY3" fmla="*/ 3675497 h 3675497"/>
                <a:gd name="connsiteX4" fmla="*/ 5596 w 1817521"/>
                <a:gd name="connsiteY4" fmla="*/ 679490 h 367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7521" h="3675497">
                  <a:moveTo>
                    <a:pt x="5596" y="679490"/>
                  </a:moveTo>
                  <a:lnTo>
                    <a:pt x="1789614" y="-1"/>
                  </a:lnTo>
                  <a:cubicBezTo>
                    <a:pt x="1792403" y="1213557"/>
                    <a:pt x="1814732" y="2461939"/>
                    <a:pt x="1817521" y="3675497"/>
                  </a:cubicBezTo>
                  <a:lnTo>
                    <a:pt x="0" y="3675497"/>
                  </a:lnTo>
                  <a:cubicBezTo>
                    <a:pt x="4" y="2612062"/>
                    <a:pt x="5592" y="1742925"/>
                    <a:pt x="5596" y="67949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6"/>
            <p:cNvSpPr/>
            <p:nvPr userDrawn="1"/>
          </p:nvSpPr>
          <p:spPr>
            <a:xfrm rot="14678723">
              <a:off x="1010395" y="781212"/>
              <a:ext cx="1213474" cy="4222509"/>
            </a:xfrm>
            <a:custGeom>
              <a:avLst/>
              <a:gdLst>
                <a:gd name="connsiteX0" fmla="*/ 0 w 1813804"/>
                <a:gd name="connsiteY0" fmla="*/ 0 h 5734354"/>
                <a:gd name="connsiteX1" fmla="*/ 1813804 w 1813804"/>
                <a:gd name="connsiteY1" fmla="*/ 0 h 5734354"/>
                <a:gd name="connsiteX2" fmla="*/ 1813804 w 1813804"/>
                <a:gd name="connsiteY2" fmla="*/ 5734354 h 5734354"/>
                <a:gd name="connsiteX3" fmla="*/ 0 w 1813804"/>
                <a:gd name="connsiteY3" fmla="*/ 5734354 h 5734354"/>
                <a:gd name="connsiteX4" fmla="*/ 0 w 1813804"/>
                <a:gd name="connsiteY4" fmla="*/ 0 h 5734354"/>
                <a:gd name="connsiteX0" fmla="*/ 0 w 1824648"/>
                <a:gd name="connsiteY0" fmla="*/ 0 h 5734354"/>
                <a:gd name="connsiteX1" fmla="*/ 1813804 w 1824648"/>
                <a:gd name="connsiteY1" fmla="*/ 0 h 5734354"/>
                <a:gd name="connsiteX2" fmla="*/ 1824648 w 1824648"/>
                <a:gd name="connsiteY2" fmla="*/ 4221689 h 5734354"/>
                <a:gd name="connsiteX3" fmla="*/ 0 w 1824648"/>
                <a:gd name="connsiteY3" fmla="*/ 5734354 h 5734354"/>
                <a:gd name="connsiteX4" fmla="*/ 0 w 1824648"/>
                <a:gd name="connsiteY4" fmla="*/ 0 h 5734354"/>
                <a:gd name="connsiteX0" fmla="*/ 0 w 1822834"/>
                <a:gd name="connsiteY0" fmla="*/ 0 h 5734354"/>
                <a:gd name="connsiteX1" fmla="*/ 1813804 w 1822834"/>
                <a:gd name="connsiteY1" fmla="*/ 0 h 5734354"/>
                <a:gd name="connsiteX2" fmla="*/ 1822834 w 1822834"/>
                <a:gd name="connsiteY2" fmla="*/ 4236641 h 5734354"/>
                <a:gd name="connsiteX3" fmla="*/ 0 w 1822834"/>
                <a:gd name="connsiteY3" fmla="*/ 5734354 h 5734354"/>
                <a:gd name="connsiteX4" fmla="*/ 0 w 1822834"/>
                <a:gd name="connsiteY4" fmla="*/ 0 h 5734354"/>
                <a:gd name="connsiteX0" fmla="*/ 7933 w 1830767"/>
                <a:gd name="connsiteY0" fmla="*/ 0 h 5762217"/>
                <a:gd name="connsiteX1" fmla="*/ 1821737 w 1830767"/>
                <a:gd name="connsiteY1" fmla="*/ 0 h 5762217"/>
                <a:gd name="connsiteX2" fmla="*/ 1830767 w 1830767"/>
                <a:gd name="connsiteY2" fmla="*/ 4236641 h 5762217"/>
                <a:gd name="connsiteX3" fmla="*/ 0 w 1830767"/>
                <a:gd name="connsiteY3" fmla="*/ 5762217 h 5762217"/>
                <a:gd name="connsiteX4" fmla="*/ 7933 w 1830767"/>
                <a:gd name="connsiteY4" fmla="*/ 0 h 5762217"/>
                <a:gd name="connsiteX0" fmla="*/ 7933 w 1833797"/>
                <a:gd name="connsiteY0" fmla="*/ 0 h 5762217"/>
                <a:gd name="connsiteX1" fmla="*/ 1832955 w 1833797"/>
                <a:gd name="connsiteY1" fmla="*/ 867605 h 5762217"/>
                <a:gd name="connsiteX2" fmla="*/ 1830767 w 1833797"/>
                <a:gd name="connsiteY2" fmla="*/ 4236641 h 5762217"/>
                <a:gd name="connsiteX3" fmla="*/ 0 w 1833797"/>
                <a:gd name="connsiteY3" fmla="*/ 5762217 h 5762217"/>
                <a:gd name="connsiteX4" fmla="*/ 7933 w 1833797"/>
                <a:gd name="connsiteY4" fmla="*/ 0 h 5762217"/>
                <a:gd name="connsiteX0" fmla="*/ 7881 w 1833745"/>
                <a:gd name="connsiteY0" fmla="*/ 0 h 5489155"/>
                <a:gd name="connsiteX1" fmla="*/ 1832903 w 1833745"/>
                <a:gd name="connsiteY1" fmla="*/ 867605 h 5489155"/>
                <a:gd name="connsiteX2" fmla="*/ 1830715 w 1833745"/>
                <a:gd name="connsiteY2" fmla="*/ 4236641 h 5489155"/>
                <a:gd name="connsiteX3" fmla="*/ -1 w 1833745"/>
                <a:gd name="connsiteY3" fmla="*/ 5489155 h 5489155"/>
                <a:gd name="connsiteX4" fmla="*/ 7881 w 1833745"/>
                <a:gd name="connsiteY4" fmla="*/ 0 h 5489155"/>
                <a:gd name="connsiteX0" fmla="*/ 9356 w 1833747"/>
                <a:gd name="connsiteY0" fmla="*/ 0 h 5158020"/>
                <a:gd name="connsiteX1" fmla="*/ 1832905 w 1833747"/>
                <a:gd name="connsiteY1" fmla="*/ 536470 h 5158020"/>
                <a:gd name="connsiteX2" fmla="*/ 1830717 w 1833747"/>
                <a:gd name="connsiteY2" fmla="*/ 3905506 h 5158020"/>
                <a:gd name="connsiteX3" fmla="*/ 1 w 1833747"/>
                <a:gd name="connsiteY3" fmla="*/ 5158020 h 5158020"/>
                <a:gd name="connsiteX4" fmla="*/ 9356 w 1833747"/>
                <a:gd name="connsiteY4" fmla="*/ 0 h 5158020"/>
                <a:gd name="connsiteX0" fmla="*/ 9354 w 1838072"/>
                <a:gd name="connsiteY0" fmla="*/ 0 h 5158020"/>
                <a:gd name="connsiteX1" fmla="*/ 1837469 w 1838072"/>
                <a:gd name="connsiteY1" fmla="*/ 710686 h 5158020"/>
                <a:gd name="connsiteX2" fmla="*/ 1830715 w 1838072"/>
                <a:gd name="connsiteY2" fmla="*/ 3905506 h 5158020"/>
                <a:gd name="connsiteX3" fmla="*/ -1 w 1838072"/>
                <a:gd name="connsiteY3" fmla="*/ 5158020 h 5158020"/>
                <a:gd name="connsiteX4" fmla="*/ 9354 w 1838072"/>
                <a:gd name="connsiteY4" fmla="*/ 0 h 515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72" h="5158020">
                  <a:moveTo>
                    <a:pt x="9354" y="0"/>
                  </a:moveTo>
                  <a:lnTo>
                    <a:pt x="1837469" y="710686"/>
                  </a:lnTo>
                  <a:cubicBezTo>
                    <a:pt x="1841084" y="2117916"/>
                    <a:pt x="1827100" y="2498276"/>
                    <a:pt x="1830715" y="3905506"/>
                  </a:cubicBezTo>
                  <a:lnTo>
                    <a:pt x="-1" y="5158020"/>
                  </a:lnTo>
                  <a:cubicBezTo>
                    <a:pt x="2643" y="3237281"/>
                    <a:pt x="6710" y="1920739"/>
                    <a:pt x="935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854242" y="1250657"/>
            <a:ext cx="7897531" cy="485243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593428" y="321915"/>
            <a:ext cx="8158345" cy="338554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cap="small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93428" y="311029"/>
            <a:ext cx="8158344" cy="3494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921325" y="61182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4BAAA9F-79C6-40A1-A6FE-EF63D3AF1E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854242" y="777549"/>
            <a:ext cx="7897529" cy="3494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 b="1" u="sng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62125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 userDrawn="1"/>
        </p:nvGrpSpPr>
        <p:grpSpPr>
          <a:xfrm flipH="1">
            <a:off x="8401774" y="6057203"/>
            <a:ext cx="847301" cy="416782"/>
            <a:chOff x="-494123" y="1390753"/>
            <a:chExt cx="4222509" cy="2108451"/>
          </a:xfrm>
        </p:grpSpPr>
        <p:sp>
          <p:nvSpPr>
            <p:cNvPr id="4" name="Rectangle 6"/>
            <p:cNvSpPr/>
            <p:nvPr userDrawn="1"/>
          </p:nvSpPr>
          <p:spPr>
            <a:xfrm rot="17672306">
              <a:off x="512307" y="475496"/>
              <a:ext cx="1232242" cy="3062756"/>
            </a:xfrm>
            <a:custGeom>
              <a:avLst/>
              <a:gdLst>
                <a:gd name="connsiteX0" fmla="*/ 0 w 1817521"/>
                <a:gd name="connsiteY0" fmla="*/ 0 h 3994448"/>
                <a:gd name="connsiteX1" fmla="*/ 1817521 w 1817521"/>
                <a:gd name="connsiteY1" fmla="*/ 0 h 3994448"/>
                <a:gd name="connsiteX2" fmla="*/ 1817521 w 1817521"/>
                <a:gd name="connsiteY2" fmla="*/ 3994448 h 3994448"/>
                <a:gd name="connsiteX3" fmla="*/ 0 w 1817521"/>
                <a:gd name="connsiteY3" fmla="*/ 3994448 h 3994448"/>
                <a:gd name="connsiteX4" fmla="*/ 0 w 1817521"/>
                <a:gd name="connsiteY4" fmla="*/ 0 h 3994448"/>
                <a:gd name="connsiteX0" fmla="*/ 11 w 1817521"/>
                <a:gd name="connsiteY0" fmla="*/ 804144 h 3994448"/>
                <a:gd name="connsiteX1" fmla="*/ 1817521 w 1817521"/>
                <a:gd name="connsiteY1" fmla="*/ 0 h 3994448"/>
                <a:gd name="connsiteX2" fmla="*/ 1817521 w 1817521"/>
                <a:gd name="connsiteY2" fmla="*/ 3994448 h 3994448"/>
                <a:gd name="connsiteX3" fmla="*/ 0 w 1817521"/>
                <a:gd name="connsiteY3" fmla="*/ 3994448 h 3994448"/>
                <a:gd name="connsiteX4" fmla="*/ 11 w 1817521"/>
                <a:gd name="connsiteY4" fmla="*/ 804144 h 3994448"/>
                <a:gd name="connsiteX0" fmla="*/ 5596 w 1817521"/>
                <a:gd name="connsiteY0" fmla="*/ 998441 h 3994448"/>
                <a:gd name="connsiteX1" fmla="*/ 1817521 w 1817521"/>
                <a:gd name="connsiteY1" fmla="*/ 0 h 3994448"/>
                <a:gd name="connsiteX2" fmla="*/ 1817521 w 1817521"/>
                <a:gd name="connsiteY2" fmla="*/ 3994448 h 3994448"/>
                <a:gd name="connsiteX3" fmla="*/ 0 w 1817521"/>
                <a:gd name="connsiteY3" fmla="*/ 3994448 h 3994448"/>
                <a:gd name="connsiteX4" fmla="*/ 5596 w 1817521"/>
                <a:gd name="connsiteY4" fmla="*/ 998441 h 3994448"/>
                <a:gd name="connsiteX0" fmla="*/ 5596 w 1817521"/>
                <a:gd name="connsiteY0" fmla="*/ 644667 h 3640674"/>
                <a:gd name="connsiteX1" fmla="*/ 1809153 w 1817521"/>
                <a:gd name="connsiteY1" fmla="*/ -1 h 3640674"/>
                <a:gd name="connsiteX2" fmla="*/ 1817521 w 1817521"/>
                <a:gd name="connsiteY2" fmla="*/ 3640674 h 3640674"/>
                <a:gd name="connsiteX3" fmla="*/ 0 w 1817521"/>
                <a:gd name="connsiteY3" fmla="*/ 3640674 h 3640674"/>
                <a:gd name="connsiteX4" fmla="*/ 5596 w 1817521"/>
                <a:gd name="connsiteY4" fmla="*/ 644667 h 3640674"/>
                <a:gd name="connsiteX0" fmla="*/ 5596 w 1817521"/>
                <a:gd name="connsiteY0" fmla="*/ 679490 h 3675497"/>
                <a:gd name="connsiteX1" fmla="*/ 1789614 w 1817521"/>
                <a:gd name="connsiteY1" fmla="*/ -1 h 3675497"/>
                <a:gd name="connsiteX2" fmla="*/ 1817521 w 1817521"/>
                <a:gd name="connsiteY2" fmla="*/ 3675497 h 3675497"/>
                <a:gd name="connsiteX3" fmla="*/ 0 w 1817521"/>
                <a:gd name="connsiteY3" fmla="*/ 3675497 h 3675497"/>
                <a:gd name="connsiteX4" fmla="*/ 5596 w 1817521"/>
                <a:gd name="connsiteY4" fmla="*/ 679490 h 367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7521" h="3675497">
                  <a:moveTo>
                    <a:pt x="5596" y="679490"/>
                  </a:moveTo>
                  <a:lnTo>
                    <a:pt x="1789614" y="-1"/>
                  </a:lnTo>
                  <a:cubicBezTo>
                    <a:pt x="1792403" y="1213557"/>
                    <a:pt x="1814732" y="2461939"/>
                    <a:pt x="1817521" y="3675497"/>
                  </a:cubicBezTo>
                  <a:lnTo>
                    <a:pt x="0" y="3675497"/>
                  </a:lnTo>
                  <a:cubicBezTo>
                    <a:pt x="4" y="2612062"/>
                    <a:pt x="5592" y="1742925"/>
                    <a:pt x="5596" y="67949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16"/>
            <p:cNvSpPr/>
            <p:nvPr userDrawn="1"/>
          </p:nvSpPr>
          <p:spPr>
            <a:xfrm rot="14678723">
              <a:off x="1010395" y="781212"/>
              <a:ext cx="1213474" cy="4222509"/>
            </a:xfrm>
            <a:custGeom>
              <a:avLst/>
              <a:gdLst>
                <a:gd name="connsiteX0" fmla="*/ 0 w 1813804"/>
                <a:gd name="connsiteY0" fmla="*/ 0 h 5734354"/>
                <a:gd name="connsiteX1" fmla="*/ 1813804 w 1813804"/>
                <a:gd name="connsiteY1" fmla="*/ 0 h 5734354"/>
                <a:gd name="connsiteX2" fmla="*/ 1813804 w 1813804"/>
                <a:gd name="connsiteY2" fmla="*/ 5734354 h 5734354"/>
                <a:gd name="connsiteX3" fmla="*/ 0 w 1813804"/>
                <a:gd name="connsiteY3" fmla="*/ 5734354 h 5734354"/>
                <a:gd name="connsiteX4" fmla="*/ 0 w 1813804"/>
                <a:gd name="connsiteY4" fmla="*/ 0 h 5734354"/>
                <a:gd name="connsiteX0" fmla="*/ 0 w 1824648"/>
                <a:gd name="connsiteY0" fmla="*/ 0 h 5734354"/>
                <a:gd name="connsiteX1" fmla="*/ 1813804 w 1824648"/>
                <a:gd name="connsiteY1" fmla="*/ 0 h 5734354"/>
                <a:gd name="connsiteX2" fmla="*/ 1824648 w 1824648"/>
                <a:gd name="connsiteY2" fmla="*/ 4221689 h 5734354"/>
                <a:gd name="connsiteX3" fmla="*/ 0 w 1824648"/>
                <a:gd name="connsiteY3" fmla="*/ 5734354 h 5734354"/>
                <a:gd name="connsiteX4" fmla="*/ 0 w 1824648"/>
                <a:gd name="connsiteY4" fmla="*/ 0 h 5734354"/>
                <a:gd name="connsiteX0" fmla="*/ 0 w 1822834"/>
                <a:gd name="connsiteY0" fmla="*/ 0 h 5734354"/>
                <a:gd name="connsiteX1" fmla="*/ 1813804 w 1822834"/>
                <a:gd name="connsiteY1" fmla="*/ 0 h 5734354"/>
                <a:gd name="connsiteX2" fmla="*/ 1822834 w 1822834"/>
                <a:gd name="connsiteY2" fmla="*/ 4236641 h 5734354"/>
                <a:gd name="connsiteX3" fmla="*/ 0 w 1822834"/>
                <a:gd name="connsiteY3" fmla="*/ 5734354 h 5734354"/>
                <a:gd name="connsiteX4" fmla="*/ 0 w 1822834"/>
                <a:gd name="connsiteY4" fmla="*/ 0 h 5734354"/>
                <a:gd name="connsiteX0" fmla="*/ 7933 w 1830767"/>
                <a:gd name="connsiteY0" fmla="*/ 0 h 5762217"/>
                <a:gd name="connsiteX1" fmla="*/ 1821737 w 1830767"/>
                <a:gd name="connsiteY1" fmla="*/ 0 h 5762217"/>
                <a:gd name="connsiteX2" fmla="*/ 1830767 w 1830767"/>
                <a:gd name="connsiteY2" fmla="*/ 4236641 h 5762217"/>
                <a:gd name="connsiteX3" fmla="*/ 0 w 1830767"/>
                <a:gd name="connsiteY3" fmla="*/ 5762217 h 5762217"/>
                <a:gd name="connsiteX4" fmla="*/ 7933 w 1830767"/>
                <a:gd name="connsiteY4" fmla="*/ 0 h 5762217"/>
                <a:gd name="connsiteX0" fmla="*/ 7933 w 1833797"/>
                <a:gd name="connsiteY0" fmla="*/ 0 h 5762217"/>
                <a:gd name="connsiteX1" fmla="*/ 1832955 w 1833797"/>
                <a:gd name="connsiteY1" fmla="*/ 867605 h 5762217"/>
                <a:gd name="connsiteX2" fmla="*/ 1830767 w 1833797"/>
                <a:gd name="connsiteY2" fmla="*/ 4236641 h 5762217"/>
                <a:gd name="connsiteX3" fmla="*/ 0 w 1833797"/>
                <a:gd name="connsiteY3" fmla="*/ 5762217 h 5762217"/>
                <a:gd name="connsiteX4" fmla="*/ 7933 w 1833797"/>
                <a:gd name="connsiteY4" fmla="*/ 0 h 5762217"/>
                <a:gd name="connsiteX0" fmla="*/ 7881 w 1833745"/>
                <a:gd name="connsiteY0" fmla="*/ 0 h 5489155"/>
                <a:gd name="connsiteX1" fmla="*/ 1832903 w 1833745"/>
                <a:gd name="connsiteY1" fmla="*/ 867605 h 5489155"/>
                <a:gd name="connsiteX2" fmla="*/ 1830715 w 1833745"/>
                <a:gd name="connsiteY2" fmla="*/ 4236641 h 5489155"/>
                <a:gd name="connsiteX3" fmla="*/ -1 w 1833745"/>
                <a:gd name="connsiteY3" fmla="*/ 5489155 h 5489155"/>
                <a:gd name="connsiteX4" fmla="*/ 7881 w 1833745"/>
                <a:gd name="connsiteY4" fmla="*/ 0 h 5489155"/>
                <a:gd name="connsiteX0" fmla="*/ 9356 w 1833747"/>
                <a:gd name="connsiteY0" fmla="*/ 0 h 5158020"/>
                <a:gd name="connsiteX1" fmla="*/ 1832905 w 1833747"/>
                <a:gd name="connsiteY1" fmla="*/ 536470 h 5158020"/>
                <a:gd name="connsiteX2" fmla="*/ 1830717 w 1833747"/>
                <a:gd name="connsiteY2" fmla="*/ 3905506 h 5158020"/>
                <a:gd name="connsiteX3" fmla="*/ 1 w 1833747"/>
                <a:gd name="connsiteY3" fmla="*/ 5158020 h 5158020"/>
                <a:gd name="connsiteX4" fmla="*/ 9356 w 1833747"/>
                <a:gd name="connsiteY4" fmla="*/ 0 h 5158020"/>
                <a:gd name="connsiteX0" fmla="*/ 9354 w 1838072"/>
                <a:gd name="connsiteY0" fmla="*/ 0 h 5158020"/>
                <a:gd name="connsiteX1" fmla="*/ 1837469 w 1838072"/>
                <a:gd name="connsiteY1" fmla="*/ 710686 h 5158020"/>
                <a:gd name="connsiteX2" fmla="*/ 1830715 w 1838072"/>
                <a:gd name="connsiteY2" fmla="*/ 3905506 h 5158020"/>
                <a:gd name="connsiteX3" fmla="*/ -1 w 1838072"/>
                <a:gd name="connsiteY3" fmla="*/ 5158020 h 5158020"/>
                <a:gd name="connsiteX4" fmla="*/ 9354 w 1838072"/>
                <a:gd name="connsiteY4" fmla="*/ 0 h 515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72" h="5158020">
                  <a:moveTo>
                    <a:pt x="9354" y="0"/>
                  </a:moveTo>
                  <a:lnTo>
                    <a:pt x="1837469" y="710686"/>
                  </a:lnTo>
                  <a:cubicBezTo>
                    <a:pt x="1841084" y="2117916"/>
                    <a:pt x="1827100" y="2498276"/>
                    <a:pt x="1830715" y="3905506"/>
                  </a:cubicBezTo>
                  <a:lnTo>
                    <a:pt x="-1" y="5158020"/>
                  </a:lnTo>
                  <a:cubicBezTo>
                    <a:pt x="2643" y="3237281"/>
                    <a:pt x="6710" y="1920739"/>
                    <a:pt x="935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Espace réservé du numéro de diapositive 4"/>
          <p:cNvSpPr txBox="1">
            <a:spLocks/>
          </p:cNvSpPr>
          <p:nvPr userDrawn="1"/>
        </p:nvSpPr>
        <p:spPr>
          <a:xfrm>
            <a:off x="6921325" y="61182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AAA9F-79C6-40A1-A6FE-EF63D3AF1E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65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AAA9F-79C6-40A1-A6FE-EF63D3AF1E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3731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F377-A6C1-4BA2-8613-CD970B7CB51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8390-EA23-48E6-A4E8-163B5D043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59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F377-A6C1-4BA2-8613-CD970B7CB51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8390-EA23-48E6-A4E8-163B5D043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8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-20782" y="6369945"/>
            <a:ext cx="9164782" cy="826073"/>
            <a:chOff x="-29020" y="6398168"/>
            <a:chExt cx="9164782" cy="826073"/>
          </a:xfrm>
        </p:grpSpPr>
        <p:sp>
          <p:nvSpPr>
            <p:cNvPr id="8" name="Rectangle 7"/>
            <p:cNvSpPr/>
            <p:nvPr/>
          </p:nvSpPr>
          <p:spPr>
            <a:xfrm>
              <a:off x="-23122" y="6398168"/>
              <a:ext cx="2968824" cy="179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29020" y="6492819"/>
              <a:ext cx="9164782" cy="40271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461290" y="6577910"/>
              <a:ext cx="6768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fr-FR" sz="1200" b="1" i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Contexte </a:t>
              </a:r>
              <a:r>
                <a:rPr lang="fr-FR" sz="1200" dirty="0">
                  <a:solidFill>
                    <a:schemeClr val="bg1"/>
                  </a:solidFill>
                </a:rPr>
                <a:t>Les grands enjeux des politiques publiques</a:t>
              </a:r>
            </a:p>
            <a:p>
              <a:endParaRPr lang="fr-FR" sz="1200" b="1" i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 marL="1028700" lvl="1" indent="-571500">
                <a:buFont typeface="+mj-lt"/>
                <a:buAutoNum type="romanUcPeriod"/>
              </a:pPr>
              <a:endParaRPr lang="fr-FR" sz="12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17" y="6369945"/>
            <a:ext cx="1515878" cy="6689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60" y="6524480"/>
            <a:ext cx="690247" cy="28294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991407" y="60890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4BAAA9F-79C6-40A1-A6FE-EF63D3AF1E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48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1" r:id="rId3"/>
    <p:sldLayoutId id="2147483666" r:id="rId4"/>
    <p:sldLayoutId id="2147483669" r:id="rId5"/>
    <p:sldLayoutId id="2147483664" r:id="rId6"/>
    <p:sldLayoutId id="214748369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iberation Sans Narrow" panose="020B0606020202030204" pitchFamily="34" charset="0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F377-A6C1-4BA2-8613-CD970B7CB51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98390-EA23-48E6-A4E8-163B5D043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61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67A01-8357-4142-9B67-7E3321FF1452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E391F-FBC4-4DE4-9CCC-A04471EA3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30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722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55650" y="260351"/>
            <a:ext cx="8064500" cy="7921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55653" y="1316766"/>
            <a:ext cx="8064499" cy="4752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6237290"/>
            <a:ext cx="3924114" cy="2520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/>
              <a:t>01/10/2019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23850" y="6498000"/>
            <a:ext cx="738049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265966" y="6237288"/>
            <a:ext cx="612068" cy="2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 bwMode="gray">
          <a:xfrm>
            <a:off x="323850" y="6237288"/>
            <a:ext cx="8496300" cy="1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9" descr="Logo_suite_35x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7687338" y="8424996"/>
            <a:ext cx="1260000" cy="577627"/>
          </a:xfrm>
          <a:prstGeom prst="rect">
            <a:avLst/>
          </a:prstGeom>
        </p:spPr>
      </p:pic>
      <p:pic>
        <p:nvPicPr>
          <p:cNvPr id="11" name="Image 10" descr="Logo_suite_35x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7839738" y="8628196"/>
            <a:ext cx="1260000" cy="577627"/>
          </a:xfrm>
          <a:prstGeom prst="rect">
            <a:avLst/>
          </a:prstGeom>
        </p:spPr>
      </p:pic>
      <p:pic>
        <p:nvPicPr>
          <p:cNvPr id="12" name="Image 11" descr="Logo_suite_35x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7992138" y="8831396"/>
            <a:ext cx="1260000" cy="577627"/>
          </a:xfrm>
          <a:prstGeom prst="rect">
            <a:avLst/>
          </a:prstGeom>
        </p:spPr>
      </p:pic>
      <p:pic>
        <p:nvPicPr>
          <p:cNvPr id="13" name="Image 12" descr="Logo_suite_35x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7737968" y="6309320"/>
            <a:ext cx="1196853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64152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91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0" y="155575"/>
            <a:ext cx="9144000" cy="10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PEPR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FairCarboN</a:t>
            </a:r>
            <a:endParaRPr lang="fr-FR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  <a:p>
            <a:pPr algn="ctr"/>
            <a:endParaRPr lang="fr-FR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  <a:p>
            <a:pPr algn="ctr"/>
            <a:r>
              <a:rPr lang="fr-FR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Faire évoluer les comportements des consommateurs pour réduire les émissions de GES du système alimentaire </a:t>
            </a:r>
          </a:p>
          <a:p>
            <a:pPr algn="ctr"/>
            <a:endParaRPr lang="fr-FR" b="1" dirty="0">
              <a:solidFill>
                <a:schemeClr val="bg2">
                  <a:lumMod val="25000"/>
                </a:schemeClr>
              </a:solidFill>
              <a:latin typeface="Aptos" panose="020B0004020202020204" pitchFamily="34" charset="0"/>
            </a:endParaRPr>
          </a:p>
          <a:p>
            <a:pPr algn="ctr"/>
            <a:r>
              <a:rPr lang="fr-FR" sz="18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Quels leviers en faveur d'une alimentation bas carbone du côté de la demande ?</a:t>
            </a:r>
            <a:r>
              <a:rPr lang="fr-F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endParaRPr lang="fr-FR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1973580"/>
            <a:ext cx="9144000" cy="22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3200" b="1" dirty="0">
                <a:solidFill>
                  <a:srgbClr val="0059A6"/>
                </a:solidFill>
                <a:latin typeface="Century Gothic" pitchFamily="34" charset="0"/>
                <a:cs typeface="Times New Roman" pitchFamily="18" charset="0"/>
              </a:rPr>
              <a:t>Empreinte carbone et enjeux de transition des régimes alimentaires  </a:t>
            </a:r>
            <a:endParaRPr lang="fr-FR" sz="2400" b="1" dirty="0">
              <a:solidFill>
                <a:srgbClr val="0059A6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endParaRPr lang="fr-FR" sz="2400" b="1" dirty="0">
              <a:solidFill>
                <a:srgbClr val="0059A6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fr-FR" b="1" dirty="0">
                <a:latin typeface="Century Gothic" pitchFamily="34" charset="0"/>
                <a:cs typeface="Times New Roman" pitchFamily="18" charset="0"/>
              </a:rPr>
              <a:t>Pierre Dupraz</a:t>
            </a:r>
          </a:p>
          <a:p>
            <a:pPr algn="ctr"/>
            <a:r>
              <a:rPr lang="fr-FR" b="1" dirty="0">
                <a:latin typeface="Century Gothic" pitchFamily="34" charset="0"/>
                <a:cs typeface="Times New Roman" pitchFamily="18" charset="0"/>
              </a:rPr>
              <a:t>UMR1302 SMART, INRAE Rennes</a:t>
            </a:r>
          </a:p>
          <a:p>
            <a:pPr algn="ctr"/>
            <a:r>
              <a:rPr lang="fr-FR" b="1" dirty="0">
                <a:latin typeface="Century Gothic" pitchFamily="34" charset="0"/>
                <a:cs typeface="Times New Roman" pitchFamily="18" charset="0"/>
              </a:rPr>
              <a:t>(pierre.dupraz@inrae.fr)</a:t>
            </a:r>
          </a:p>
          <a:p>
            <a:pPr algn="ctr"/>
            <a:endParaRPr lang="fr-FR" b="1" dirty="0"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861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oneTexte 1"/>
          <p:cNvSpPr txBox="1">
            <a:spLocks noChangeArrowheads="1"/>
          </p:cNvSpPr>
          <p:nvPr/>
        </p:nvSpPr>
        <p:spPr bwMode="auto">
          <a:xfrm>
            <a:off x="1143000" y="347663"/>
            <a:ext cx="774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A3A6"/>
                </a:solidFill>
                <a:latin typeface="Raleway" panose="020B0503030101060003" pitchFamily="34" charset="0"/>
              </a:rPr>
              <a:t>Le Pacte vert: une ambition climatique accrue pour la PAC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46F59A-49D7-7F48-9792-A55E4388C79B}"/>
              </a:ext>
            </a:extLst>
          </p:cNvPr>
          <p:cNvSpPr txBox="1"/>
          <p:nvPr/>
        </p:nvSpPr>
        <p:spPr>
          <a:xfrm>
            <a:off x="422275" y="747713"/>
            <a:ext cx="8464550" cy="600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 defTabSz="457200" eaLnBrk="1" fontAlgn="auto" hangingPunct="1">
              <a:spcAft>
                <a:spcPts val="1200"/>
              </a:spcAft>
              <a:buClr>
                <a:srgbClr val="44546A"/>
              </a:buClr>
              <a:buFont typeface="Wingdings" panose="05000000000000000000" pitchFamily="2" charset="2"/>
              <a:buChar char="v"/>
              <a:defRPr/>
            </a:pPr>
            <a:r>
              <a:rPr lang="fr-FR" altLang="fr-FR" sz="1800" b="0" dirty="0">
                <a:solidFill>
                  <a:srgbClr val="275662"/>
                </a:solidFill>
                <a:latin typeface="Raleway" panose="020B0503030101060003" pitchFamily="34" charset="0"/>
                <a:cs typeface="+mn-cs"/>
              </a:rPr>
              <a:t>Horizon 2050: neutralité carbone (la séquestration doit égaler les émissions) et un environnement sans polluants toxiques</a:t>
            </a:r>
          </a:p>
          <a:p>
            <a:pPr marL="742950" lvl="1" indent="-285750" defTabSz="457200" eaLnBrk="1" fontAlgn="auto" hangingPunct="1">
              <a:spcAft>
                <a:spcPts val="1200"/>
              </a:spcAft>
              <a:buClr>
                <a:srgbClr val="44546A"/>
              </a:buClr>
              <a:buFont typeface="Wingdings" panose="05000000000000000000" pitchFamily="2" charset="2"/>
              <a:buChar char="v"/>
              <a:defRPr/>
            </a:pPr>
            <a:r>
              <a:rPr lang="fr-FR" altLang="fr-FR" sz="1800" b="0" dirty="0">
                <a:solidFill>
                  <a:srgbClr val="275662"/>
                </a:solidFill>
                <a:latin typeface="Raleway" panose="020B0503030101060003" pitchFamily="34" charset="0"/>
                <a:cs typeface="+mn-cs"/>
              </a:rPr>
              <a:t>La stratégie de l’UE pour l’agriculture et l’alimentation pour 2030</a:t>
            </a:r>
          </a:p>
          <a:p>
            <a:pPr marL="1200150" lvl="2" indent="-285750" defTabSz="457200" eaLnBrk="1" fontAlgn="auto" hangingPunct="1">
              <a:spcAft>
                <a:spcPts val="12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400" b="0" dirty="0">
                <a:solidFill>
                  <a:srgbClr val="275662"/>
                </a:solidFill>
                <a:latin typeface="Raleway" panose="020B0503030101060003" pitchFamily="34" charset="0"/>
                <a:cs typeface="+mn-cs"/>
              </a:rPr>
              <a:t>Réduction des pertes de nutriments de: 50%  (réduction de 20% de la fertilisation)</a:t>
            </a:r>
          </a:p>
          <a:p>
            <a:pPr marL="1200150" lvl="2" indent="-285750" defTabSz="457200" eaLnBrk="1" fontAlgn="auto" hangingPunct="1">
              <a:spcAft>
                <a:spcPts val="12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400" b="0" dirty="0">
                <a:solidFill>
                  <a:srgbClr val="275662"/>
                </a:solidFill>
                <a:latin typeface="Raleway" panose="020B0503030101060003" pitchFamily="34" charset="0"/>
                <a:cs typeface="+mn-cs"/>
              </a:rPr>
              <a:t>Réduction de 50% des pesticides et antibiotiques, 25% en AB, 10% d’infrastructures </a:t>
            </a:r>
            <a:r>
              <a:rPr lang="fr-FR" altLang="fr-FR" sz="1400" b="0" dirty="0" err="1">
                <a:solidFill>
                  <a:srgbClr val="275662"/>
                </a:solidFill>
                <a:latin typeface="Raleway" panose="020B0503030101060003" pitchFamily="34" charset="0"/>
                <a:cs typeface="+mn-cs"/>
              </a:rPr>
              <a:t>agroécologiques</a:t>
            </a:r>
            <a:endParaRPr lang="fr-FR" altLang="fr-FR" sz="1400" b="0" dirty="0">
              <a:solidFill>
                <a:srgbClr val="275662"/>
              </a:solidFill>
              <a:latin typeface="Raleway" panose="020B0503030101060003" pitchFamily="34" charset="0"/>
              <a:cs typeface="+mn-cs"/>
            </a:endParaRPr>
          </a:p>
          <a:p>
            <a:pPr marL="1200150" lvl="2" indent="-285750" defTabSz="457200" eaLnBrk="1" fontAlgn="auto" hangingPunct="1">
              <a:spcAft>
                <a:spcPts val="12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400" b="0" dirty="0">
                <a:solidFill>
                  <a:srgbClr val="275662"/>
                </a:solidFill>
                <a:latin typeface="Raleway" panose="020B0503030101060003" pitchFamily="34" charset="0"/>
                <a:cs typeface="+mn-cs"/>
              </a:rPr>
              <a:t>Une alimentation plus saine (réputée favorable au climat) et une transition juste</a:t>
            </a:r>
          </a:p>
          <a:p>
            <a:pPr marL="1200150" lvl="2" indent="-285750" defTabSz="457200" eaLnBrk="1" fontAlgn="auto" hangingPunct="1">
              <a:spcAft>
                <a:spcPts val="12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400" b="0" dirty="0">
                <a:solidFill>
                  <a:srgbClr val="275662"/>
                </a:solidFill>
                <a:latin typeface="Raleway" panose="020B0503030101060003" pitchFamily="34" charset="0"/>
                <a:cs typeface="+mn-cs"/>
              </a:rPr>
              <a:t>Grâce à la bio-économie circulaire, à l’innovation et à l’étiquetage des produits</a:t>
            </a:r>
          </a:p>
          <a:p>
            <a:pPr marL="742950" lvl="1" indent="-285750" defTabSz="457200" eaLnBrk="1" fontAlgn="auto" hangingPunct="1">
              <a:spcAft>
                <a:spcPts val="1200"/>
              </a:spcAft>
              <a:buClr>
                <a:srgbClr val="44546A"/>
              </a:buClr>
              <a:buFont typeface="Wingdings" panose="05000000000000000000" pitchFamily="2" charset="2"/>
              <a:buChar char="v"/>
              <a:defRPr/>
            </a:pPr>
            <a:r>
              <a:rPr lang="fr-FR" altLang="fr-FR" sz="1800" b="0" dirty="0">
                <a:solidFill>
                  <a:srgbClr val="275662"/>
                </a:solidFill>
                <a:latin typeface="Raleway" panose="020B0503030101060003" pitchFamily="34" charset="0"/>
                <a:cs typeface="+mn-cs"/>
              </a:rPr>
              <a:t>Une ambition trop grande pour la future PAC 2023-2027 ?</a:t>
            </a:r>
          </a:p>
          <a:p>
            <a:pPr marL="1200150" lvl="2" indent="-285750" defTabSz="457200" eaLnBrk="1" fontAlgn="auto" hangingPunct="1">
              <a:spcAft>
                <a:spcPts val="12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400" b="0" dirty="0">
                <a:solidFill>
                  <a:srgbClr val="275662"/>
                </a:solidFill>
                <a:latin typeface="Raleway" panose="020B0503030101060003" pitchFamily="34" charset="0"/>
                <a:cs typeface="+mn-cs"/>
              </a:rPr>
              <a:t>Avec 60% des terres cultivées destinées à l’alimentation du bétail, l’effet climatique de la stratégie passe par la réduction de la fertilisation (N2O) et implicitement par le renchérissement des couts de production de l’élevage (CH4)?</a:t>
            </a:r>
          </a:p>
          <a:p>
            <a:pPr marL="1200150" lvl="2" indent="-285750" defTabSz="457200" eaLnBrk="1" fontAlgn="auto" hangingPunct="1">
              <a:spcAft>
                <a:spcPts val="12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400" b="0" dirty="0">
                <a:solidFill>
                  <a:srgbClr val="275662"/>
                </a:solidFill>
                <a:latin typeface="Raleway" panose="020B0503030101060003" pitchFamily="34" charset="0"/>
                <a:cs typeface="+mn-cs"/>
              </a:rPr>
              <a:t>L’objectif « pesticides » implique des mesures très incitatives (</a:t>
            </a:r>
            <a:r>
              <a:rPr lang="fr-FR" altLang="fr-FR" sz="1400" b="0" dirty="0" err="1">
                <a:solidFill>
                  <a:srgbClr val="275662"/>
                </a:solidFill>
                <a:latin typeface="Raleway" panose="020B0503030101060003" pitchFamily="34" charset="0"/>
                <a:cs typeface="+mn-cs"/>
              </a:rPr>
              <a:t>ecoscheme</a:t>
            </a:r>
            <a:r>
              <a:rPr lang="fr-FR" altLang="fr-FR" sz="1400" b="0" dirty="0">
                <a:solidFill>
                  <a:srgbClr val="275662"/>
                </a:solidFill>
                <a:latin typeface="Raleway" panose="020B0503030101060003" pitchFamily="34" charset="0"/>
                <a:cs typeface="+mn-cs"/>
              </a:rPr>
              <a:t> élevé avec une prime négative en fonction des utilisations de pesticides?) </a:t>
            </a:r>
          </a:p>
          <a:p>
            <a:pPr marL="742950" lvl="1" indent="-285750" defTabSz="457200" eaLnBrk="1" fontAlgn="auto" hangingPunct="1">
              <a:spcAft>
                <a:spcPts val="1200"/>
              </a:spcAft>
              <a:buClr>
                <a:srgbClr val="44546A"/>
              </a:buClr>
              <a:buFont typeface="Wingdings" panose="05000000000000000000" pitchFamily="2" charset="2"/>
              <a:buChar char="v"/>
              <a:defRPr/>
            </a:pPr>
            <a:r>
              <a:rPr lang="fr-FR" altLang="fr-FR" sz="1800" b="0" dirty="0">
                <a:solidFill>
                  <a:srgbClr val="275662"/>
                </a:solidFill>
                <a:latin typeface="Raleway" panose="020B0503030101060003" pitchFamily="34" charset="0"/>
                <a:cs typeface="+mn-cs"/>
              </a:rPr>
              <a:t>Nécessité d’une mise en cohérence des politiques alimentaires et commerciales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r-FR" sz="1200" b="0" dirty="0">
              <a:solidFill>
                <a:srgbClr val="275662"/>
              </a:solidFill>
              <a:latin typeface="Raleway" panose="020B0503030101060003" pitchFamily="34" charset="0"/>
              <a:cs typeface="+mn-cs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b="0" dirty="0">
              <a:solidFill>
                <a:srgbClr val="275662"/>
              </a:solidFill>
              <a:latin typeface="Raleway" panose="020B0503030101060003" pitchFamily="34" charset="0"/>
              <a:cs typeface="+mn-cs"/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r-FR" sz="1200" b="0" dirty="0">
              <a:solidFill>
                <a:srgbClr val="275662"/>
              </a:solidFill>
              <a:latin typeface="Raleway" panose="020B05030301010600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2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0E890C-5706-3DB0-43B0-7BB5BEE24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55" y="173518"/>
            <a:ext cx="4380554" cy="16406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3FB9BB2-C001-432D-F11B-8F79FB5F9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918" y="1476274"/>
            <a:ext cx="7320100" cy="44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6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ENJEUX ALIMENTAIRES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demande croissante de produits issus de l’élevage</a:t>
            </a:r>
          </a:p>
          <a:p>
            <a:endParaRPr lang="fr-FR" dirty="0"/>
          </a:p>
          <a:p>
            <a:pPr lvl="1"/>
            <a:r>
              <a:rPr lang="fr-FR" dirty="0"/>
              <a:t>Tirée par la croissance démographique </a:t>
            </a:r>
          </a:p>
          <a:p>
            <a:pPr lvl="1"/>
            <a:r>
              <a:rPr lang="fr-FR" dirty="0"/>
              <a:t>Et la croissance économique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Sauf dans l’UE </a:t>
            </a:r>
          </a:p>
          <a:p>
            <a:pPr lvl="1"/>
            <a:endParaRPr lang="fr-FR" dirty="0"/>
          </a:p>
          <a:p>
            <a:r>
              <a:rPr lang="fr-FR" dirty="0"/>
              <a:t>Une consommation par tête plus élevée dans les pays riches</a:t>
            </a:r>
          </a:p>
          <a:p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94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0013"/>
            <a:ext cx="5924460" cy="37978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055" y="3445346"/>
            <a:ext cx="3141850" cy="18072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63" y="1944426"/>
            <a:ext cx="8195955" cy="10135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9991" y="167016"/>
            <a:ext cx="7734300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Annuler toutes les émissions non alimentaires dès 2020 permet tout juste de rester sous la barre des 2°C en 2100. </a:t>
            </a:r>
          </a:p>
          <a:p>
            <a:endParaRPr lang="fr-FR" sz="1350" dirty="0"/>
          </a:p>
          <a:p>
            <a:r>
              <a:rPr lang="fr-FR" sz="1600" i="1" dirty="0"/>
              <a:t>Clark, Michael A., Nina GG Domingo, Kimberly </a:t>
            </a:r>
            <a:r>
              <a:rPr lang="fr-FR" sz="1600" i="1" dirty="0" err="1"/>
              <a:t>Colgan</a:t>
            </a:r>
            <a:r>
              <a:rPr lang="fr-FR" sz="1600" i="1" dirty="0"/>
              <a:t>, </a:t>
            </a:r>
            <a:r>
              <a:rPr lang="fr-FR" sz="1600" i="1" dirty="0" err="1"/>
              <a:t>Sumil</a:t>
            </a:r>
            <a:r>
              <a:rPr lang="fr-FR" sz="1600" i="1" dirty="0"/>
              <a:t> K. </a:t>
            </a:r>
            <a:r>
              <a:rPr lang="fr-FR" sz="1600" i="1" dirty="0" err="1"/>
              <a:t>Thakrar</a:t>
            </a:r>
            <a:r>
              <a:rPr lang="fr-FR" sz="1600" i="1" dirty="0"/>
              <a:t>, David </a:t>
            </a:r>
            <a:r>
              <a:rPr lang="fr-FR" sz="1600" i="1" dirty="0" err="1"/>
              <a:t>Tilman</a:t>
            </a:r>
            <a:r>
              <a:rPr lang="fr-FR" sz="1600" i="1" dirty="0"/>
              <a:t>, John Lynch, </a:t>
            </a:r>
            <a:r>
              <a:rPr lang="fr-FR" sz="1600" i="1" dirty="0" err="1"/>
              <a:t>Inês</a:t>
            </a:r>
            <a:r>
              <a:rPr lang="fr-FR" sz="1600" i="1" dirty="0"/>
              <a:t> L. </a:t>
            </a:r>
            <a:r>
              <a:rPr lang="fr-FR" sz="1600" i="1" dirty="0" err="1"/>
              <a:t>Azevedo</a:t>
            </a:r>
            <a:r>
              <a:rPr lang="fr-FR" sz="1600" i="1" dirty="0"/>
              <a:t>, and Jason D. Hill. "Global </a:t>
            </a:r>
            <a:r>
              <a:rPr lang="fr-FR" sz="1600" i="1" dirty="0" err="1"/>
              <a:t>food</a:t>
            </a:r>
            <a:r>
              <a:rPr lang="fr-FR" sz="1600" i="1" dirty="0"/>
              <a:t> system </a:t>
            </a:r>
            <a:r>
              <a:rPr lang="fr-FR" sz="1600" i="1" dirty="0" err="1"/>
              <a:t>emissions</a:t>
            </a:r>
            <a:r>
              <a:rPr lang="fr-FR" sz="1600" i="1" dirty="0"/>
              <a:t> </a:t>
            </a:r>
            <a:r>
              <a:rPr lang="fr-FR" sz="1600" i="1" dirty="0" err="1"/>
              <a:t>could</a:t>
            </a:r>
            <a:r>
              <a:rPr lang="fr-FR" sz="1600" i="1" dirty="0"/>
              <a:t> </a:t>
            </a:r>
            <a:r>
              <a:rPr lang="fr-FR" sz="1600" i="1" dirty="0" err="1"/>
              <a:t>preclude</a:t>
            </a:r>
            <a:r>
              <a:rPr lang="fr-FR" sz="1600" i="1" dirty="0"/>
              <a:t> </a:t>
            </a:r>
            <a:r>
              <a:rPr lang="fr-FR" sz="1600" i="1" dirty="0" err="1"/>
              <a:t>achieving</a:t>
            </a:r>
            <a:r>
              <a:rPr lang="fr-FR" sz="1600" i="1" dirty="0"/>
              <a:t> the 1.5 and 2 C </a:t>
            </a:r>
            <a:r>
              <a:rPr lang="fr-FR" sz="1600" i="1" dirty="0" err="1"/>
              <a:t>climate</a:t>
            </a:r>
            <a:r>
              <a:rPr lang="fr-FR" sz="1600" i="1" dirty="0"/>
              <a:t> change </a:t>
            </a:r>
            <a:r>
              <a:rPr lang="fr-FR" sz="1600" i="1" dirty="0" err="1"/>
              <a:t>targets</a:t>
            </a:r>
            <a:r>
              <a:rPr lang="fr-FR" sz="1600" i="1" dirty="0"/>
              <a:t>." Science 370, no. 6517 (2020): 705-708.</a:t>
            </a:r>
          </a:p>
        </p:txBody>
      </p:sp>
    </p:spTree>
    <p:extLst>
      <p:ext uri="{BB962C8B-B14F-4D97-AF65-F5344CB8AC3E}">
        <p14:creationId xmlns:p14="http://schemas.microsoft.com/office/powerpoint/2010/main" val="220664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0545" y="263236"/>
            <a:ext cx="7142972" cy="8836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L’évolution de la consommation de viandes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dans le monde</a:t>
            </a:r>
            <a:br>
              <a:rPr lang="fr-FR" altLang="fr-FR" sz="2000" b="1" dirty="0">
                <a:solidFill>
                  <a:srgbClr val="000000"/>
                </a:solidFill>
              </a:rPr>
            </a:br>
            <a:r>
              <a:rPr lang="fr-FR" altLang="fr-FR" sz="1600" dirty="0"/>
              <a:t>(Millions de tonnes, 2000 à 2021 et perspectives à l’horizon de 2030)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1600" dirty="0">
                <a:solidFill>
                  <a:srgbClr val="000000"/>
                </a:solidFill>
              </a:rPr>
              <a:t>Source; OECD-FAO Agricultural Outlook 2021-2030</a:t>
            </a: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5" y="1676401"/>
            <a:ext cx="8587265" cy="505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88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64584" y="183141"/>
            <a:ext cx="7429501" cy="11330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3000"/>
              </a:spcAft>
              <a:buNone/>
            </a:pPr>
            <a:r>
              <a:rPr lang="fr-FR" altLang="fr-FR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La consommation de viandes dans les zones du monde</a:t>
            </a:r>
            <a:br>
              <a:rPr lang="fr-FR" altLang="fr-FR" sz="2000" b="1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fr-FR" altLang="fr-FR" sz="1600" dirty="0">
                <a:solidFill>
                  <a:srgbClr val="000000"/>
                </a:solidFill>
                <a:ea typeface="MS PGothic" panose="020B0600070205080204" pitchFamily="34" charset="-128"/>
              </a:rPr>
              <a:t>(Millions de tonnes en 2000, 2020 et perspectives 2030) </a:t>
            </a:r>
            <a:r>
              <a:rPr lang="fr-FR" altLang="fr-FR" sz="1600" dirty="0">
                <a:solidFill>
                  <a:srgbClr val="000000"/>
                </a:solidFill>
              </a:rPr>
              <a:t>Source; OECD-FAO Agricultural Outlook 2021-2030</a:t>
            </a:r>
            <a:endParaRPr lang="fr-FR" altLang="fr-FR" sz="1600" dirty="0">
              <a:ea typeface="MS PGothic" panose="020B0600070205080204" pitchFamily="34" charset="-128"/>
            </a:endParaRP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1" y="1440873"/>
            <a:ext cx="8907901" cy="531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3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984"/>
            <a:ext cx="9144000" cy="1127198"/>
          </a:xfrm>
        </p:spPr>
        <p:txBody>
          <a:bodyPr>
            <a:noAutofit/>
          </a:bodyPr>
          <a:lstStyle/>
          <a:p>
            <a:pPr algn="ctr"/>
            <a:r>
              <a:rPr lang="fr-FR" sz="1800" b="1" dirty="0">
                <a:solidFill>
                  <a:schemeClr val="tx1"/>
                </a:solidFill>
              </a:rPr>
              <a:t>Par habitant, Europe et Amérique consomment 2 fois plus de viandes que la moyenne mondiale. </a:t>
            </a:r>
            <a:br>
              <a:rPr lang="fr-FR" sz="1800" b="1" dirty="0">
                <a:solidFill>
                  <a:schemeClr val="tx1"/>
                </a:solidFill>
              </a:rPr>
            </a:br>
            <a:br>
              <a:rPr lang="fr-FR" sz="1800" b="1" dirty="0">
                <a:solidFill>
                  <a:schemeClr val="tx1"/>
                </a:solidFill>
              </a:rPr>
            </a:br>
            <a:r>
              <a:rPr lang="fr-FR" sz="1800" b="1" dirty="0">
                <a:solidFill>
                  <a:schemeClr val="tx1"/>
                </a:solidFill>
              </a:rPr>
              <a:t>Asie et surtout Afrique sont en deçà.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85" y="1904231"/>
            <a:ext cx="9034053" cy="47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4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DB75B98-6C6E-CD41-800A-6D17C154BF86}"/>
              </a:ext>
            </a:extLst>
          </p:cNvPr>
          <p:cNvSpPr txBox="1"/>
          <p:nvPr/>
        </p:nvSpPr>
        <p:spPr>
          <a:xfrm>
            <a:off x="1143000" y="347663"/>
            <a:ext cx="77438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000" b="0" dirty="0">
                <a:solidFill>
                  <a:srgbClr val="275662"/>
                </a:solidFill>
                <a:latin typeface="Raleway" panose="020B0503030101060003" pitchFamily="34" charset="0"/>
                <a:cs typeface="+mn-cs"/>
              </a:rPr>
              <a:t>Baisse des émissions de Gaz à effets de Serre (GES) de l’agriculture et de l’élevage en Europe: reprise d’un trend favorable mais puits de carbone en péril</a:t>
            </a:r>
            <a:endParaRPr lang="fr-FR" sz="2000" b="0" dirty="0">
              <a:solidFill>
                <a:srgbClr val="00A3A6"/>
              </a:solidFill>
              <a:latin typeface="Raleway" panose="020B0503030101060003" pitchFamily="34" charset="0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40362" y="142041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 bmk="_Toc184115749">
                <a:ln>
                  <a:noFill/>
                </a:ln>
                <a:solidFill>
                  <a:schemeClr val="tx1"/>
                </a:solidFill>
                <a:effectLst/>
                <a:latin typeface="Myriad Pro"/>
                <a:ea typeface="Times New Roman" panose="02020603050405020304" pitchFamily="18" charset="0"/>
                <a:cs typeface="Times New Roman" panose="02020603050405020304" pitchFamily="18" charset="0"/>
              </a:rPr>
              <a:t>Figure 4.1:</a:t>
            </a:r>
            <a:r>
              <a:rPr kumimoji="0" lang="fr-FR" altLang="fr-FR" sz="1200" b="1" i="0" u="none" strike="noStrike" cap="none" normalizeH="0" baseline="0" dirty="0" bmk="_Toc184115749">
                <a:ln>
                  <a:noFill/>
                </a:ln>
                <a:solidFill>
                  <a:schemeClr val="tx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	GHG </a:t>
            </a:r>
            <a:r>
              <a:rPr kumimoji="0" lang="fr-FR" altLang="fr-FR" sz="1200" b="1" i="0" u="none" strike="noStrike" cap="none" normalizeH="0" baseline="0" dirty="0" err="1" bmk="_Toc184115749">
                <a:ln>
                  <a:noFill/>
                </a:ln>
                <a:solidFill>
                  <a:schemeClr val="tx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emissions</a:t>
            </a:r>
            <a:r>
              <a:rPr kumimoji="0" lang="fr-FR" altLang="fr-FR" sz="1200" b="1" i="0" u="none" strike="noStrike" cap="none" normalizeH="0" baseline="0" dirty="0" bmk="_Toc184115749">
                <a:ln>
                  <a:noFill/>
                </a:ln>
                <a:solidFill>
                  <a:schemeClr val="tx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in EU agriculture (EU-27, 2000-2022, MtCO</a:t>
            </a:r>
            <a:r>
              <a:rPr kumimoji="0" lang="fr-FR" altLang="fr-FR" sz="1200" b="1" i="0" u="none" strike="noStrike" cap="none" normalizeH="0" baseline="-30000" dirty="0" bmk="_Toc184115749">
                <a:ln>
                  <a:noFill/>
                </a:ln>
                <a:solidFill>
                  <a:schemeClr val="tx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fr-FR" altLang="fr-FR" sz="1200" b="1" i="0" u="none" strike="noStrike" cap="none" normalizeH="0" baseline="0" dirty="0" bmk="_Toc184115749">
                <a:ln>
                  <a:noFill/>
                </a:ln>
                <a:solidFill>
                  <a:schemeClr val="tx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eq)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Imag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" b="-2"/>
          <a:stretch>
            <a:fillRect/>
          </a:stretch>
        </p:blipFill>
        <p:spPr bwMode="auto">
          <a:xfrm>
            <a:off x="1143000" y="1655369"/>
            <a:ext cx="59055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14196" y="39736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97648" y="44110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bmk="_Toc184115750">
                <a:ln>
                  <a:noFill/>
                </a:ln>
                <a:solidFill>
                  <a:schemeClr val="tx1"/>
                </a:solidFill>
                <a:effectLst/>
                <a:latin typeface="Myriad Pro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4.2:</a:t>
            </a:r>
            <a:r>
              <a:rPr kumimoji="0" lang="fr-FR" altLang="fr-FR" sz="1200" b="1" i="0" u="none" strike="noStrike" cap="none" normalizeH="0" baseline="0" bmk="_Toc184115750">
                <a:ln>
                  <a:noFill/>
                </a:ln>
                <a:solidFill>
                  <a:schemeClr val="tx1"/>
                </a:solidFill>
                <a:effectLst/>
                <a:latin typeface="Myriad Pro" charset="0"/>
                <a:ea typeface="Calibri" panose="020F0502020204030204" pitchFamily="34" charset="0"/>
                <a:cs typeface="Times New Roman" panose="02020603050405020304" pitchFamily="18" charset="0"/>
              </a:rPr>
              <a:t>	EU LULUCF carbon sink (EU-27, 2000-2022, MtCO</a:t>
            </a:r>
            <a:r>
              <a:rPr kumimoji="0" lang="fr-FR" altLang="fr-FR" sz="1200" b="1" i="0" u="none" strike="noStrike" cap="none" normalizeH="0" baseline="-30000" bmk="_Toc184115750">
                <a:ln>
                  <a:noFill/>
                </a:ln>
                <a:solidFill>
                  <a:schemeClr val="tx1"/>
                </a:solidFill>
                <a:effectLst/>
                <a:latin typeface="Myriad Pro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fr-FR" altLang="fr-FR" sz="1200" b="1" i="0" u="none" strike="noStrike" cap="none" normalizeH="0" baseline="0" bmk="_Toc184115750">
                <a:ln>
                  <a:noFill/>
                </a:ln>
                <a:solidFill>
                  <a:schemeClr val="tx1"/>
                </a:solidFill>
                <a:effectLst/>
                <a:latin typeface="Myriad Pro" charset="0"/>
                <a:ea typeface="Calibri" panose="020F0502020204030204" pitchFamily="34" charset="0"/>
                <a:cs typeface="Times New Roman" panose="02020603050405020304" pitchFamily="18" charset="0"/>
              </a:rPr>
              <a:t>eq)</a:t>
            </a:r>
            <a:endParaRPr kumimoji="0" lang="fr-FR" altLang="fr-F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Imag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48" y="4639602"/>
            <a:ext cx="58674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7648" y="70208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96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E79E701-B783-1741-B5C9-49D16D9DCA02}"/>
              </a:ext>
            </a:extLst>
          </p:cNvPr>
          <p:cNvSpPr txBox="1"/>
          <p:nvPr/>
        </p:nvSpPr>
        <p:spPr>
          <a:xfrm>
            <a:off x="732526" y="371224"/>
            <a:ext cx="806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669639"/>
                </a:solidFill>
                <a:latin typeface="Raleway" panose="020B0503030101060003" pitchFamily="34" charset="0"/>
              </a:rPr>
              <a:t>L’agriculture européenne face aux enjeux climat et biodiversité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783C42-EB32-004F-821A-E062737C21DC}"/>
              </a:ext>
            </a:extLst>
          </p:cNvPr>
          <p:cNvSpPr txBox="1"/>
          <p:nvPr/>
        </p:nvSpPr>
        <p:spPr>
          <a:xfrm>
            <a:off x="0" y="914412"/>
            <a:ext cx="4977245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spcBef>
                <a:spcPts val="450"/>
              </a:spcBef>
              <a:spcAft>
                <a:spcPts val="450"/>
              </a:spcAft>
              <a:buClr>
                <a:srgbClr val="76A643"/>
              </a:buClr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Climat :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des productions animales européennes plus performantes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buClr>
                <a:srgbClr val="76A643"/>
              </a:buClr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	 à consommation mondiale donnée, réduire les exportations européennes ou accroitre les importations européennes est néfaste globalement.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Clr>
                <a:srgbClr val="76A643"/>
              </a:buClr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Biodiversité :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Accroître la production agricole en Europe est néfaste pour la biodiversité 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et la qualité de l’eau</a:t>
            </a:r>
          </a:p>
          <a:p>
            <a:pPr defTabSz="335756">
              <a:spcBef>
                <a:spcPts val="450"/>
              </a:spcBef>
              <a:buClr>
                <a:srgbClr val="76A643"/>
              </a:buClr>
              <a:tabLst>
                <a:tab pos="270272" algn="l"/>
              </a:tabLst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	- Plus de la moitié des terres arables européennes </a:t>
            </a:r>
            <a:br>
              <a:rPr lang="fr-FR" sz="1400" dirty="0">
                <a:latin typeface="Arial" pitchFamily="34" charset="0"/>
                <a:cs typeface="Arial" pitchFamily="34" charset="0"/>
              </a:rPr>
            </a:br>
            <a:r>
              <a:rPr lang="fr-FR" sz="1400" dirty="0">
                <a:latin typeface="Arial" pitchFamily="34" charset="0"/>
                <a:cs typeface="Arial" pitchFamily="34" charset="0"/>
              </a:rPr>
              <a:t>            est destinée à l’alimentation animale</a:t>
            </a:r>
          </a:p>
          <a:p>
            <a:pPr defTabSz="335756">
              <a:spcBef>
                <a:spcPts val="450"/>
              </a:spcBef>
              <a:buClr>
                <a:srgbClr val="76A643"/>
              </a:buClr>
              <a:tabLst>
                <a:tab pos="270272" algn="l"/>
              </a:tabLst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	- Réduction des espaces semi-naturel (prairies, haies)</a:t>
            </a:r>
          </a:p>
          <a:p>
            <a:pPr defTabSz="335756">
              <a:spcBef>
                <a:spcPts val="450"/>
              </a:spcBef>
              <a:buClr>
                <a:srgbClr val="76A643"/>
              </a:buClr>
              <a:tabLst>
                <a:tab pos="270272" algn="l"/>
              </a:tabLst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	- Usages intensifs de pesticides et de fertilisants </a:t>
            </a:r>
          </a:p>
          <a:p>
            <a:pPr defTabSz="335756">
              <a:spcBef>
                <a:spcPts val="450"/>
              </a:spcBef>
              <a:buClr>
                <a:srgbClr val="76A643"/>
              </a:buClr>
              <a:tabLst>
                <a:tab pos="270272" algn="l"/>
              </a:tabLst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	- Déforestation de forêt naturelles en Amérique</a:t>
            </a:r>
            <a:br>
              <a:rPr lang="fr-FR" sz="1400" dirty="0">
                <a:latin typeface="Arial" pitchFamily="34" charset="0"/>
                <a:cs typeface="Arial" pitchFamily="34" charset="0"/>
              </a:rPr>
            </a:br>
            <a:r>
              <a:rPr lang="fr-FR" sz="1400" dirty="0">
                <a:latin typeface="Arial" pitchFamily="34" charset="0"/>
                <a:cs typeface="Arial" pitchFamily="34" charset="0"/>
              </a:rPr>
              <a:t>          via l’importation de végétaux pour l’alimentation animale</a:t>
            </a:r>
          </a:p>
          <a:p>
            <a:pPr marL="214313" indent="-214313" algn="just">
              <a:spcBef>
                <a:spcPts val="450"/>
              </a:spcBef>
              <a:buClr>
                <a:srgbClr val="76A643"/>
              </a:buClr>
              <a:buFont typeface="Wingdings" panose="05000000000000000000" pitchFamily="2" charset="2"/>
              <a:buChar char="q"/>
            </a:pPr>
            <a:endParaRPr lang="fr-FR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4313" indent="-214313" algn="just">
              <a:spcAft>
                <a:spcPts val="900"/>
              </a:spcAft>
              <a:buClr>
                <a:srgbClr val="76A643"/>
              </a:buClr>
              <a:buFont typeface="Wingdings" panose="05000000000000000000" pitchFamily="2" charset="2"/>
              <a:buChar char="q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L’élevage ruminant extensif est bénéfique pour l’entretien des prairies à haute valeur naturelle (zones humides, alpages).</a:t>
            </a:r>
          </a:p>
          <a:p>
            <a:pPr marL="214313" indent="-214313" algn="just">
              <a:spcBef>
                <a:spcPts val="450"/>
              </a:spcBef>
              <a:buClr>
                <a:srgbClr val="76A643"/>
              </a:buClr>
              <a:buFont typeface="Wingdings" panose="05000000000000000000" pitchFamily="2" charset="2"/>
              <a:buChar char="q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L’élevage est un facteur de diversification des cultures en plaine, mais son emprise géographique se réduit.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13829" r="2524" b="4961"/>
          <a:stretch/>
        </p:blipFill>
        <p:spPr>
          <a:xfrm>
            <a:off x="5006441" y="955964"/>
            <a:ext cx="4114111" cy="282517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507" y="3802033"/>
            <a:ext cx="4182866" cy="23216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06441" y="683579"/>
            <a:ext cx="1236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Kg eq-CO</a:t>
            </a:r>
            <a:r>
              <a:rPr lang="fr-FR" sz="9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/kg produit</a:t>
            </a:r>
          </a:p>
        </p:txBody>
      </p:sp>
    </p:spTree>
    <p:extLst>
      <p:ext uri="{BB962C8B-B14F-4D97-AF65-F5344CB8AC3E}">
        <p14:creationId xmlns:p14="http://schemas.microsoft.com/office/powerpoint/2010/main" val="8528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PLATE169_FS_121214">
  <a:themeElements>
    <a:clrScheme name="France_Strategie">
      <a:dk1>
        <a:sysClr val="windowText" lastClr="000000"/>
      </a:dk1>
      <a:lt1>
        <a:sysClr val="window" lastClr="FFFFFF"/>
      </a:lt1>
      <a:dk2>
        <a:srgbClr val="0086CD"/>
      </a:dk2>
      <a:lt2>
        <a:srgbClr val="575756"/>
      </a:lt2>
      <a:accent1>
        <a:srgbClr val="E30613"/>
      </a:accent1>
      <a:accent2>
        <a:srgbClr val="F39200"/>
      </a:accent2>
      <a:accent3>
        <a:srgbClr val="B96FAB"/>
      </a:accent3>
      <a:accent4>
        <a:srgbClr val="68B43A"/>
      </a:accent4>
      <a:accent5>
        <a:srgbClr val="CFD713"/>
      </a:accent5>
      <a:accent6>
        <a:srgbClr val="CBBBA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658</Words>
  <Application>Microsoft Office PowerPoint</Application>
  <PresentationFormat>Affichage à l'écran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10</vt:i4>
      </vt:variant>
    </vt:vector>
  </HeadingPairs>
  <TitlesOfParts>
    <vt:vector size="27" baseType="lpstr">
      <vt:lpstr>MS PGothic</vt:lpstr>
      <vt:lpstr>Aptos</vt:lpstr>
      <vt:lpstr>Arial</vt:lpstr>
      <vt:lpstr>Arial Narrow</vt:lpstr>
      <vt:lpstr>Calibri</vt:lpstr>
      <vt:lpstr>Calibri Light</vt:lpstr>
      <vt:lpstr>Century Gothic</vt:lpstr>
      <vt:lpstr>Futura CE Book</vt:lpstr>
      <vt:lpstr>Liberation Sans Narrow</vt:lpstr>
      <vt:lpstr>Myriad Pro</vt:lpstr>
      <vt:lpstr>Raleway</vt:lpstr>
      <vt:lpstr>Times New Roman</vt:lpstr>
      <vt:lpstr>Wingdings</vt:lpstr>
      <vt:lpstr>inra</vt:lpstr>
      <vt:lpstr>1_Conception personnalisée</vt:lpstr>
      <vt:lpstr>Conception personnalisée</vt:lpstr>
      <vt:lpstr>TEMPLATE169_FS_121214</vt:lpstr>
      <vt:lpstr>Présentation PowerPoint</vt:lpstr>
      <vt:lpstr>Présentation PowerPoint</vt:lpstr>
      <vt:lpstr>ENJEUX ALIMENTAIRES</vt:lpstr>
      <vt:lpstr>Présentation PowerPoint</vt:lpstr>
      <vt:lpstr>Présentation PowerPoint</vt:lpstr>
      <vt:lpstr>Présentation PowerPoint</vt:lpstr>
      <vt:lpstr>Par habitant, Europe et Amérique consomment 2 fois plus de viandes que la moyenne mondiale.   Asie et surtout Afrique sont en deçà.</vt:lpstr>
      <vt:lpstr>Présentation PowerPoint</vt:lpstr>
      <vt:lpstr>Présentation PowerPoint</vt:lpstr>
      <vt:lpstr>Présentation PowerPoint</vt:lpstr>
    </vt:vector>
  </TitlesOfParts>
  <Company>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Armandine-Les-Landes</dc:creator>
  <cp:lastModifiedBy>Pierre Dupraz</cp:lastModifiedBy>
  <cp:revision>314</cp:revision>
  <dcterms:created xsi:type="dcterms:W3CDTF">2017-09-21T13:43:46Z</dcterms:created>
  <dcterms:modified xsi:type="dcterms:W3CDTF">2025-09-23T10:16:15Z</dcterms:modified>
</cp:coreProperties>
</file>